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327" r:id="rId3"/>
    <p:sldId id="333" r:id="rId4"/>
    <p:sldId id="334" r:id="rId5"/>
    <p:sldId id="335" r:id="rId6"/>
    <p:sldId id="330" r:id="rId7"/>
    <p:sldId id="332" r:id="rId8"/>
    <p:sldId id="326" r:id="rId9"/>
    <p:sldId id="331" r:id="rId10"/>
    <p:sldId id="336" r:id="rId11"/>
    <p:sldId id="337" r:id="rId12"/>
    <p:sldId id="353" r:id="rId13"/>
    <p:sldId id="338" r:id="rId14"/>
    <p:sldId id="352" r:id="rId15"/>
    <p:sldId id="354" r:id="rId16"/>
    <p:sldId id="355" r:id="rId17"/>
    <p:sldId id="340" r:id="rId18"/>
    <p:sldId id="341" r:id="rId19"/>
    <p:sldId id="347" r:id="rId20"/>
    <p:sldId id="342" r:id="rId21"/>
    <p:sldId id="348" r:id="rId22"/>
    <p:sldId id="350" r:id="rId23"/>
    <p:sldId id="344" r:id="rId24"/>
    <p:sldId id="345" r:id="rId25"/>
    <p:sldId id="349" r:id="rId26"/>
    <p:sldId id="356" r:id="rId27"/>
    <p:sldId id="351" r:id="rId28"/>
    <p:sldId id="357" r:id="rId29"/>
    <p:sldId id="358" r:id="rId30"/>
    <p:sldId id="359" r:id="rId31"/>
  </p:sldIdLst>
  <p:sldSz cx="9144000" cy="5143500" type="screen16x9"/>
  <p:notesSz cx="6858000" cy="9144000"/>
  <p:embeddedFontLst>
    <p:embeddedFont>
      <p:font typeface="Avenir Next" panose="020B0503020202020204" pitchFamily="34" charset="0"/>
      <p:regular r:id="rId33"/>
      <p:bold r:id="rId34"/>
      <p:italic r:id="rId35"/>
      <p:boldItalic r:id="rId36"/>
    </p:embeddedFont>
    <p:embeddedFont>
      <p:font typeface="Avenir Next Medium" panose="020B0503020202020204" pitchFamily="34" charset="0"/>
      <p:regular r:id="rId37"/>
      <p:italic r:id="rId38"/>
    </p:embeddedFont>
    <p:embeddedFont>
      <p:font typeface="Avenir Next Regular" panose="020B0503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ter" panose="02000503000000020004" pitchFamily="2" charset="0"/>
      <p:regular r:id="rId47"/>
      <p:bold r:id="rId48"/>
    </p:embeddedFont>
    <p:embeddedFont>
      <p:font typeface="Inter ExtraBold" panose="02000503000000020004" pitchFamily="2" charset="0"/>
      <p:bold r:id="rId49"/>
    </p:embeddedFont>
    <p:embeddedFont>
      <p:font typeface="Merriweather Black" panose="020F0502020204030204" pitchFamily="34" charset="0"/>
      <p:bold r:id="rId50"/>
      <p:italic r:id="rId51"/>
      <p:boldItalic r:id="rId52"/>
    </p:embeddedFont>
    <p:embeddedFont>
      <p:font typeface="Nunito" pitchFamily="2" charset="77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72CEC-DA92-7247-B5C2-E4E1B90F9CC5}" v="583" dt="2023-03-15T03:10:56.997"/>
  </p1510:revLst>
</p1510:revInfo>
</file>

<file path=ppt/tableStyles.xml><?xml version="1.0" encoding="utf-8"?>
<a:tblStyleLst xmlns:a="http://schemas.openxmlformats.org/drawingml/2006/main" def="{5DBD340D-46E2-457A-85FB-1466A6A24E4E}">
  <a:tblStyle styleId="{5DBD340D-46E2-457A-85FB-1466A6A24E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a Erazo Navas" userId="f593527f-2d45-4011-8c6e-ee1e0f37defe" providerId="ADAL" clId="{2E372CEC-DA92-7247-B5C2-E4E1B90F9CC5}"/>
    <pc:docChg chg="undo custSel addSld delSld modSld sldOrd delMainMaster">
      <pc:chgData name="Alejandra Erazo Navas" userId="f593527f-2d45-4011-8c6e-ee1e0f37defe" providerId="ADAL" clId="{2E372CEC-DA92-7247-B5C2-E4E1B90F9CC5}" dt="2023-03-15T03:17:22.179" v="4326"/>
      <pc:docMkLst>
        <pc:docMk/>
      </pc:docMkLst>
      <pc:sldChg chg="addSp modSp add del mod">
        <pc:chgData name="Alejandra Erazo Navas" userId="f593527f-2d45-4011-8c6e-ee1e0f37defe" providerId="ADAL" clId="{2E372CEC-DA92-7247-B5C2-E4E1B90F9CC5}" dt="2023-03-15T03:16:19.568" v="4234" actId="2696"/>
        <pc:sldMkLst>
          <pc:docMk/>
          <pc:sldMk cId="0" sldId="256"/>
        </pc:sldMkLst>
        <pc:spChg chg="mod">
          <ac:chgData name="Alejandra Erazo Navas" userId="f593527f-2d45-4011-8c6e-ee1e0f37defe" providerId="ADAL" clId="{2E372CEC-DA92-7247-B5C2-E4E1B90F9CC5}" dt="2023-03-14T15:17:48.239" v="2229" actId="403"/>
          <ac:spMkLst>
            <pc:docMk/>
            <pc:sldMk cId="0" sldId="256"/>
            <ac:spMk id="488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15:17:42.561" v="2228" actId="1076"/>
          <ac:picMkLst>
            <pc:docMk/>
            <pc:sldMk cId="0" sldId="256"/>
            <ac:picMk id="3" creationId="{A6294902-1704-50D0-EEBB-8E07AF12F456}"/>
          </ac:picMkLst>
        </pc:picChg>
      </pc:sldChg>
      <pc:sldChg chg="addSp delSp modSp del mod">
        <pc:chgData name="Alejandra Erazo Navas" userId="f593527f-2d45-4011-8c6e-ee1e0f37defe" providerId="ADAL" clId="{2E372CEC-DA92-7247-B5C2-E4E1B90F9CC5}" dt="2023-03-14T13:33:41.690" v="1775" actId="2696"/>
        <pc:sldMkLst>
          <pc:docMk/>
          <pc:sldMk cId="0" sldId="257"/>
        </pc:sldMkLst>
        <pc:spChg chg="add del mod">
          <ac:chgData name="Alejandra Erazo Navas" userId="f593527f-2d45-4011-8c6e-ee1e0f37defe" providerId="ADAL" clId="{2E372CEC-DA92-7247-B5C2-E4E1B90F9CC5}" dt="2023-03-13T21:58:45.967" v="1" actId="478"/>
          <ac:spMkLst>
            <pc:docMk/>
            <pc:sldMk cId="0" sldId="257"/>
            <ac:spMk id="3" creationId="{A03137AE-2612-7405-ADE4-6AD3351A1694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5" creationId="{1580ED9E-DCEA-344E-C7CB-F0137B3B4F7F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6" creationId="{B5697A64-E16A-0BC7-E972-701041AC5362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7" creationId="{E6AED43C-64FE-FA0F-472F-FD567504EC99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8" creationId="{E48420F2-C32A-ED81-9093-0BEC85ECE2E5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9" creationId="{980A5A0C-25DA-42CD-26B6-26B60A29D13E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10" creationId="{ECCFBDC2-E341-01B7-8F48-22AEFCC7FA80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11" creationId="{E8899457-173F-01D1-320E-55BD7D42757F}"/>
          </ac:spMkLst>
        </pc:spChg>
        <pc:spChg chg="add del mod">
          <ac:chgData name="Alejandra Erazo Navas" userId="f593527f-2d45-4011-8c6e-ee1e0f37defe" providerId="ADAL" clId="{2E372CEC-DA92-7247-B5C2-E4E1B90F9CC5}" dt="2023-03-13T22:20:49.431" v="422"/>
          <ac:spMkLst>
            <pc:docMk/>
            <pc:sldMk cId="0" sldId="257"/>
            <ac:spMk id="12" creationId="{1494F6FA-1212-4917-02DD-5B62B43A0247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4" creationId="{66C8659B-D57D-5033-E6D9-20547A001118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5" creationId="{AC25BBA8-77A6-700F-EBF5-938544FBCD13}"/>
          </ac:spMkLst>
        </pc:spChg>
        <pc:spChg chg="add del mod">
          <ac:chgData name="Alejandra Erazo Navas" userId="f593527f-2d45-4011-8c6e-ee1e0f37defe" providerId="ADAL" clId="{2E372CEC-DA92-7247-B5C2-E4E1B90F9CC5}" dt="2023-03-14T09:41:18.797" v="790" actId="478"/>
          <ac:spMkLst>
            <pc:docMk/>
            <pc:sldMk cId="0" sldId="257"/>
            <ac:spMk id="16" creationId="{63982B14-FB38-5FCA-1EAC-FC9770603DED}"/>
          </ac:spMkLst>
        </pc:spChg>
        <pc:spChg chg="add del mod">
          <ac:chgData name="Alejandra Erazo Navas" userId="f593527f-2d45-4011-8c6e-ee1e0f37defe" providerId="ADAL" clId="{2E372CEC-DA92-7247-B5C2-E4E1B90F9CC5}" dt="2023-03-14T09:41:18.797" v="790" actId="478"/>
          <ac:spMkLst>
            <pc:docMk/>
            <pc:sldMk cId="0" sldId="257"/>
            <ac:spMk id="17" creationId="{0ED64F73-167A-4D35-1250-639FFCF961A2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8" creationId="{9B24FFB4-A9A5-B683-E78C-A5096D018874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19" creationId="{E82523E6-E8E6-23DB-56F0-3F8EC443676F}"/>
          </ac:spMkLst>
        </pc:spChg>
        <pc:spChg chg="add del mod">
          <ac:chgData name="Alejandra Erazo Navas" userId="f593527f-2d45-4011-8c6e-ee1e0f37defe" providerId="ADAL" clId="{2E372CEC-DA92-7247-B5C2-E4E1B90F9CC5}" dt="2023-03-14T03:59:17.162" v="611" actId="478"/>
          <ac:spMkLst>
            <pc:docMk/>
            <pc:sldMk cId="0" sldId="257"/>
            <ac:spMk id="20" creationId="{113AE85C-81DF-779B-4A53-9C0CB67C4F24}"/>
          </ac:spMkLst>
        </pc:spChg>
        <pc:spChg chg="add del mod">
          <ac:chgData name="Alejandra Erazo Navas" userId="f593527f-2d45-4011-8c6e-ee1e0f37defe" providerId="ADAL" clId="{2E372CEC-DA92-7247-B5C2-E4E1B90F9CC5}" dt="2023-03-14T03:59:35.771" v="631" actId="478"/>
          <ac:spMkLst>
            <pc:docMk/>
            <pc:sldMk cId="0" sldId="257"/>
            <ac:spMk id="21" creationId="{66B8CAC2-3671-56C8-F240-CF35FF6E750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2" creationId="{F0A38EA9-7EF4-902E-0C6B-24B48DC72F1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3" creationId="{73BEB024-3228-8015-F5EA-46B498A04DDC}"/>
          </ac:spMkLst>
        </pc:spChg>
        <pc:spChg chg="add del mod">
          <ac:chgData name="Alejandra Erazo Navas" userId="f593527f-2d45-4011-8c6e-ee1e0f37defe" providerId="ADAL" clId="{2E372CEC-DA92-7247-B5C2-E4E1B90F9CC5}" dt="2023-03-14T09:38:12.924" v="701" actId="478"/>
          <ac:spMkLst>
            <pc:docMk/>
            <pc:sldMk cId="0" sldId="257"/>
            <ac:spMk id="24" creationId="{79052AC2-E56C-65DA-D1B1-F0EF1115CB6F}"/>
          </ac:spMkLst>
        </pc:spChg>
        <pc:spChg chg="add del mod">
          <ac:chgData name="Alejandra Erazo Navas" userId="f593527f-2d45-4011-8c6e-ee1e0f37defe" providerId="ADAL" clId="{2E372CEC-DA92-7247-B5C2-E4E1B90F9CC5}" dt="2023-03-14T09:42:22.404" v="800"/>
          <ac:spMkLst>
            <pc:docMk/>
            <pc:sldMk cId="0" sldId="257"/>
            <ac:spMk id="25" creationId="{3FBB6905-5B3D-547C-E325-7437264A2683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26" creationId="{0F25BB95-CEA8-C40F-2ACF-E2CD284DCBC1}"/>
          </ac:spMkLst>
        </pc:spChg>
        <pc:spChg chg="add mod">
          <ac:chgData name="Alejandra Erazo Navas" userId="f593527f-2d45-4011-8c6e-ee1e0f37defe" providerId="ADAL" clId="{2E372CEC-DA92-7247-B5C2-E4E1B90F9CC5}" dt="2023-03-14T10:06:45.265" v="1486" actId="1076"/>
          <ac:spMkLst>
            <pc:docMk/>
            <pc:sldMk cId="0" sldId="257"/>
            <ac:spMk id="27" creationId="{7F42990D-415A-4551-8538-C64ECCE2A988}"/>
          </ac:spMkLst>
        </pc:spChg>
        <pc:spChg chg="add mod">
          <ac:chgData name="Alejandra Erazo Navas" userId="f593527f-2d45-4011-8c6e-ee1e0f37defe" providerId="ADAL" clId="{2E372CEC-DA92-7247-B5C2-E4E1B90F9CC5}" dt="2023-03-14T10:06:35.379" v="1485" actId="1076"/>
          <ac:spMkLst>
            <pc:docMk/>
            <pc:sldMk cId="0" sldId="257"/>
            <ac:spMk id="28" creationId="{E07EB522-3726-06A7-53D2-B611390BDF9E}"/>
          </ac:spMkLst>
        </pc:spChg>
        <pc:spChg chg="add mod">
          <ac:chgData name="Alejandra Erazo Navas" userId="f593527f-2d45-4011-8c6e-ee1e0f37defe" providerId="ADAL" clId="{2E372CEC-DA92-7247-B5C2-E4E1B90F9CC5}" dt="2023-03-14T09:53:53.803" v="1033" actId="1076"/>
          <ac:spMkLst>
            <pc:docMk/>
            <pc:sldMk cId="0" sldId="257"/>
            <ac:spMk id="29" creationId="{1F81E50D-3AD7-2581-9956-FF5F32A04BA4}"/>
          </ac:spMkLst>
        </pc:spChg>
        <pc:spChg chg="add mod">
          <ac:chgData name="Alejandra Erazo Navas" userId="f593527f-2d45-4011-8c6e-ee1e0f37defe" providerId="ADAL" clId="{2E372CEC-DA92-7247-B5C2-E4E1B90F9CC5}" dt="2023-03-14T10:04:59.978" v="1415"/>
          <ac:spMkLst>
            <pc:docMk/>
            <pc:sldMk cId="0" sldId="257"/>
            <ac:spMk id="30" creationId="{B0DAD210-AB4D-A41B-633C-9CA9551C5034}"/>
          </ac:spMkLst>
        </pc:spChg>
        <pc:spChg chg="mod">
          <ac:chgData name="Alejandra Erazo Navas" userId="f593527f-2d45-4011-8c6e-ee1e0f37defe" providerId="ADAL" clId="{2E372CEC-DA92-7247-B5C2-E4E1B90F9CC5}" dt="2023-03-14T10:05:23.307" v="1432" actId="20577"/>
          <ac:spMkLst>
            <pc:docMk/>
            <pc:sldMk cId="0" sldId="257"/>
            <ac:spMk id="493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3T21:58:43.815" v="0" actId="478"/>
          <ac:spMkLst>
            <pc:docMk/>
            <pc:sldMk cId="0" sldId="257"/>
            <ac:spMk id="494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3T22:20:20.745" v="413"/>
          <ac:graphicFrameMkLst>
            <pc:docMk/>
            <pc:sldMk cId="0" sldId="257"/>
            <ac:graphicFrameMk id="13" creationId="{D6BDA1F7-8539-34AD-F232-3207B8490D65}"/>
          </ac:graphicFrameMkLst>
        </pc:graphicFrameChg>
        <pc:picChg chg="add del mod">
          <ac:chgData name="Alejandra Erazo Navas" userId="f593527f-2d45-4011-8c6e-ee1e0f37defe" providerId="ADAL" clId="{2E372CEC-DA92-7247-B5C2-E4E1B90F9CC5}" dt="2023-03-13T22:09:09.185" v="8" actId="478"/>
          <ac:picMkLst>
            <pc:docMk/>
            <pc:sldMk cId="0" sldId="257"/>
            <ac:picMk id="4" creationId="{E7A693A1-F25E-43B2-3849-65C7B744FDA8}"/>
          </ac:picMkLst>
        </pc:picChg>
      </pc:sldChg>
      <pc:sldChg chg="del">
        <pc:chgData name="Alejandra Erazo Navas" userId="f593527f-2d45-4011-8c6e-ee1e0f37defe" providerId="ADAL" clId="{2E372CEC-DA92-7247-B5C2-E4E1B90F9CC5}" dt="2023-03-15T03:16:15.646" v="4224" actId="2696"/>
        <pc:sldMkLst>
          <pc:docMk/>
          <pc:sldMk cId="0" sldId="258"/>
        </pc:sldMkLst>
      </pc:sldChg>
      <pc:sldChg chg="del">
        <pc:chgData name="Alejandra Erazo Navas" userId="f593527f-2d45-4011-8c6e-ee1e0f37defe" providerId="ADAL" clId="{2E372CEC-DA92-7247-B5C2-E4E1B90F9CC5}" dt="2023-03-15T03:16:16.180" v="4225" actId="2696"/>
        <pc:sldMkLst>
          <pc:docMk/>
          <pc:sldMk cId="0" sldId="259"/>
        </pc:sldMkLst>
      </pc:sldChg>
      <pc:sldChg chg="del">
        <pc:chgData name="Alejandra Erazo Navas" userId="f593527f-2d45-4011-8c6e-ee1e0f37defe" providerId="ADAL" clId="{2E372CEC-DA92-7247-B5C2-E4E1B90F9CC5}" dt="2023-03-15T03:16:16.721" v="4226" actId="2696"/>
        <pc:sldMkLst>
          <pc:docMk/>
          <pc:sldMk cId="0" sldId="260"/>
        </pc:sldMkLst>
      </pc:sldChg>
      <pc:sldChg chg="del modNotes">
        <pc:chgData name="Alejandra Erazo Navas" userId="f593527f-2d45-4011-8c6e-ee1e0f37defe" providerId="ADAL" clId="{2E372CEC-DA92-7247-B5C2-E4E1B90F9CC5}" dt="2023-03-15T03:17:22.178" v="4324" actId="2696"/>
        <pc:sldMkLst>
          <pc:docMk/>
          <pc:sldMk cId="0" sldId="261"/>
        </pc:sldMkLst>
      </pc:sldChg>
      <pc:sldChg chg="del modNotes">
        <pc:chgData name="Alejandra Erazo Navas" userId="f593527f-2d45-4011-8c6e-ee1e0f37defe" providerId="ADAL" clId="{2E372CEC-DA92-7247-B5C2-E4E1B90F9CC5}" dt="2023-03-15T03:16:24.371" v="4235" actId="2696"/>
        <pc:sldMkLst>
          <pc:docMk/>
          <pc:sldMk cId="0" sldId="262"/>
        </pc:sldMkLst>
      </pc:sldChg>
      <pc:sldChg chg="del modNotes">
        <pc:chgData name="Alejandra Erazo Navas" userId="f593527f-2d45-4011-8c6e-ee1e0f37defe" providerId="ADAL" clId="{2E372CEC-DA92-7247-B5C2-E4E1B90F9CC5}" dt="2023-03-15T03:17:22.173" v="4322" actId="2696"/>
        <pc:sldMkLst>
          <pc:docMk/>
          <pc:sldMk cId="0" sldId="263"/>
        </pc:sldMkLst>
      </pc:sldChg>
      <pc:sldChg chg="del modNotes">
        <pc:chgData name="Alejandra Erazo Navas" userId="f593527f-2d45-4011-8c6e-ee1e0f37defe" providerId="ADAL" clId="{2E372CEC-DA92-7247-B5C2-E4E1B90F9CC5}" dt="2023-03-15T03:17:22.164" v="4320" actId="2696"/>
        <pc:sldMkLst>
          <pc:docMk/>
          <pc:sldMk cId="0" sldId="264"/>
        </pc:sldMkLst>
      </pc:sldChg>
      <pc:sldChg chg="del">
        <pc:chgData name="Alejandra Erazo Navas" userId="f593527f-2d45-4011-8c6e-ee1e0f37defe" providerId="ADAL" clId="{2E372CEC-DA92-7247-B5C2-E4E1B90F9CC5}" dt="2023-03-15T03:17:22.152" v="4319" actId="2696"/>
        <pc:sldMkLst>
          <pc:docMk/>
          <pc:sldMk cId="0" sldId="265"/>
        </pc:sldMkLst>
      </pc:sldChg>
      <pc:sldChg chg="del modNotes">
        <pc:chgData name="Alejandra Erazo Navas" userId="f593527f-2d45-4011-8c6e-ee1e0f37defe" providerId="ADAL" clId="{2E372CEC-DA92-7247-B5C2-E4E1B90F9CC5}" dt="2023-03-15T03:17:22.131" v="4317" actId="2696"/>
        <pc:sldMkLst>
          <pc:docMk/>
          <pc:sldMk cId="0" sldId="266"/>
        </pc:sldMkLst>
      </pc:sldChg>
      <pc:sldChg chg="del modNotes">
        <pc:chgData name="Alejandra Erazo Navas" userId="f593527f-2d45-4011-8c6e-ee1e0f37defe" providerId="ADAL" clId="{2E372CEC-DA92-7247-B5C2-E4E1B90F9CC5}" dt="2023-03-15T03:17:22.079" v="4315" actId="2696"/>
        <pc:sldMkLst>
          <pc:docMk/>
          <pc:sldMk cId="0" sldId="267"/>
        </pc:sldMkLst>
      </pc:sldChg>
      <pc:sldChg chg="del modNotes">
        <pc:chgData name="Alejandra Erazo Navas" userId="f593527f-2d45-4011-8c6e-ee1e0f37defe" providerId="ADAL" clId="{2E372CEC-DA92-7247-B5C2-E4E1B90F9CC5}" dt="2023-03-15T03:17:22.062" v="4314" actId="2696"/>
        <pc:sldMkLst>
          <pc:docMk/>
          <pc:sldMk cId="0" sldId="268"/>
        </pc:sldMkLst>
      </pc:sldChg>
      <pc:sldChg chg="del">
        <pc:chgData name="Alejandra Erazo Navas" userId="f593527f-2d45-4011-8c6e-ee1e0f37defe" providerId="ADAL" clId="{2E372CEC-DA92-7247-B5C2-E4E1B90F9CC5}" dt="2023-03-15T03:17:22.055" v="4313" actId="2696"/>
        <pc:sldMkLst>
          <pc:docMk/>
          <pc:sldMk cId="0" sldId="269"/>
        </pc:sldMkLst>
      </pc:sldChg>
      <pc:sldChg chg="del">
        <pc:chgData name="Alejandra Erazo Navas" userId="f593527f-2d45-4011-8c6e-ee1e0f37defe" providerId="ADAL" clId="{2E372CEC-DA92-7247-B5C2-E4E1B90F9CC5}" dt="2023-03-15T03:17:22.031" v="4311" actId="2696"/>
        <pc:sldMkLst>
          <pc:docMk/>
          <pc:sldMk cId="0" sldId="270"/>
        </pc:sldMkLst>
      </pc:sldChg>
      <pc:sldChg chg="del modNotes">
        <pc:chgData name="Alejandra Erazo Navas" userId="f593527f-2d45-4011-8c6e-ee1e0f37defe" providerId="ADAL" clId="{2E372CEC-DA92-7247-B5C2-E4E1B90F9CC5}" dt="2023-03-15T03:17:22" v="4309" actId="2696"/>
        <pc:sldMkLst>
          <pc:docMk/>
          <pc:sldMk cId="0" sldId="271"/>
        </pc:sldMkLst>
      </pc:sldChg>
      <pc:sldChg chg="del modNotes">
        <pc:chgData name="Alejandra Erazo Navas" userId="f593527f-2d45-4011-8c6e-ee1e0f37defe" providerId="ADAL" clId="{2E372CEC-DA92-7247-B5C2-E4E1B90F9CC5}" dt="2023-03-15T03:17:21.980" v="4308" actId="2696"/>
        <pc:sldMkLst>
          <pc:docMk/>
          <pc:sldMk cId="0" sldId="272"/>
        </pc:sldMkLst>
      </pc:sldChg>
      <pc:sldChg chg="del modNotes">
        <pc:chgData name="Alejandra Erazo Navas" userId="f593527f-2d45-4011-8c6e-ee1e0f37defe" providerId="ADAL" clId="{2E372CEC-DA92-7247-B5C2-E4E1B90F9CC5}" dt="2023-03-15T03:17:21.950" v="4306" actId="2696"/>
        <pc:sldMkLst>
          <pc:docMk/>
          <pc:sldMk cId="0" sldId="273"/>
        </pc:sldMkLst>
      </pc:sldChg>
      <pc:sldChg chg="del">
        <pc:chgData name="Alejandra Erazo Navas" userId="f593527f-2d45-4011-8c6e-ee1e0f37defe" providerId="ADAL" clId="{2E372CEC-DA92-7247-B5C2-E4E1B90F9CC5}" dt="2023-03-15T03:17:21.931" v="4305" actId="2696"/>
        <pc:sldMkLst>
          <pc:docMk/>
          <pc:sldMk cId="0" sldId="274"/>
        </pc:sldMkLst>
      </pc:sldChg>
      <pc:sldChg chg="del modNotes">
        <pc:chgData name="Alejandra Erazo Navas" userId="f593527f-2d45-4011-8c6e-ee1e0f37defe" providerId="ADAL" clId="{2E372CEC-DA92-7247-B5C2-E4E1B90F9CC5}" dt="2023-03-15T03:17:21.906" v="4303" actId="2696"/>
        <pc:sldMkLst>
          <pc:docMk/>
          <pc:sldMk cId="0" sldId="275"/>
        </pc:sldMkLst>
      </pc:sldChg>
      <pc:sldChg chg="del modNotes">
        <pc:chgData name="Alejandra Erazo Navas" userId="f593527f-2d45-4011-8c6e-ee1e0f37defe" providerId="ADAL" clId="{2E372CEC-DA92-7247-B5C2-E4E1B90F9CC5}" dt="2023-03-15T03:17:21.867" v="4302" actId="2696"/>
        <pc:sldMkLst>
          <pc:docMk/>
          <pc:sldMk cId="0" sldId="276"/>
        </pc:sldMkLst>
      </pc:sldChg>
      <pc:sldChg chg="del modNotes">
        <pc:chgData name="Alejandra Erazo Navas" userId="f593527f-2d45-4011-8c6e-ee1e0f37defe" providerId="ADAL" clId="{2E372CEC-DA92-7247-B5C2-E4E1B90F9CC5}" dt="2023-03-15T03:17:21.844" v="4301" actId="2696"/>
        <pc:sldMkLst>
          <pc:docMk/>
          <pc:sldMk cId="0" sldId="277"/>
        </pc:sldMkLst>
      </pc:sldChg>
      <pc:sldChg chg="del">
        <pc:chgData name="Alejandra Erazo Navas" userId="f593527f-2d45-4011-8c6e-ee1e0f37defe" providerId="ADAL" clId="{2E372CEC-DA92-7247-B5C2-E4E1B90F9CC5}" dt="2023-03-15T03:17:21.816" v="4300" actId="2696"/>
        <pc:sldMkLst>
          <pc:docMk/>
          <pc:sldMk cId="0" sldId="278"/>
        </pc:sldMkLst>
      </pc:sldChg>
      <pc:sldChg chg="del modNotes">
        <pc:chgData name="Alejandra Erazo Navas" userId="f593527f-2d45-4011-8c6e-ee1e0f37defe" providerId="ADAL" clId="{2E372CEC-DA92-7247-B5C2-E4E1B90F9CC5}" dt="2023-03-15T03:17:21.799" v="4298" actId="2696"/>
        <pc:sldMkLst>
          <pc:docMk/>
          <pc:sldMk cId="0" sldId="279"/>
        </pc:sldMkLst>
      </pc:sldChg>
      <pc:sldChg chg="del modNotes">
        <pc:chgData name="Alejandra Erazo Navas" userId="f593527f-2d45-4011-8c6e-ee1e0f37defe" providerId="ADAL" clId="{2E372CEC-DA92-7247-B5C2-E4E1B90F9CC5}" dt="2023-03-15T03:17:21.776" v="4296" actId="2696"/>
        <pc:sldMkLst>
          <pc:docMk/>
          <pc:sldMk cId="0" sldId="280"/>
        </pc:sldMkLst>
      </pc:sldChg>
      <pc:sldChg chg="del modNotes">
        <pc:chgData name="Alejandra Erazo Navas" userId="f593527f-2d45-4011-8c6e-ee1e0f37defe" providerId="ADAL" clId="{2E372CEC-DA92-7247-B5C2-E4E1B90F9CC5}" dt="2023-03-15T03:17:21.771" v="4295" actId="2696"/>
        <pc:sldMkLst>
          <pc:docMk/>
          <pc:sldMk cId="0" sldId="281"/>
        </pc:sldMkLst>
      </pc:sldChg>
      <pc:sldChg chg="del modNotes">
        <pc:chgData name="Alejandra Erazo Navas" userId="f593527f-2d45-4011-8c6e-ee1e0f37defe" providerId="ADAL" clId="{2E372CEC-DA92-7247-B5C2-E4E1B90F9CC5}" dt="2023-03-15T03:17:21.763" v="4293" actId="2696"/>
        <pc:sldMkLst>
          <pc:docMk/>
          <pc:sldMk cId="0" sldId="282"/>
        </pc:sldMkLst>
      </pc:sldChg>
      <pc:sldChg chg="del modNotes">
        <pc:chgData name="Alejandra Erazo Navas" userId="f593527f-2d45-4011-8c6e-ee1e0f37defe" providerId="ADAL" clId="{2E372CEC-DA92-7247-B5C2-E4E1B90F9CC5}" dt="2023-03-15T03:17:21.746" v="4292" actId="2696"/>
        <pc:sldMkLst>
          <pc:docMk/>
          <pc:sldMk cId="0" sldId="283"/>
        </pc:sldMkLst>
      </pc:sldChg>
      <pc:sldChg chg="del modNotes">
        <pc:chgData name="Alejandra Erazo Navas" userId="f593527f-2d45-4011-8c6e-ee1e0f37defe" providerId="ADAL" clId="{2E372CEC-DA92-7247-B5C2-E4E1B90F9CC5}" dt="2023-03-15T03:17:21.718" v="4291" actId="2696"/>
        <pc:sldMkLst>
          <pc:docMk/>
          <pc:sldMk cId="0" sldId="284"/>
        </pc:sldMkLst>
      </pc:sldChg>
      <pc:sldChg chg="del modNotes">
        <pc:chgData name="Alejandra Erazo Navas" userId="f593527f-2d45-4011-8c6e-ee1e0f37defe" providerId="ADAL" clId="{2E372CEC-DA92-7247-B5C2-E4E1B90F9CC5}" dt="2023-03-15T03:17:21.700" v="4289" actId="2696"/>
        <pc:sldMkLst>
          <pc:docMk/>
          <pc:sldMk cId="0" sldId="285"/>
        </pc:sldMkLst>
      </pc:sldChg>
      <pc:sldChg chg="del modNotes">
        <pc:chgData name="Alejandra Erazo Navas" userId="f593527f-2d45-4011-8c6e-ee1e0f37defe" providerId="ADAL" clId="{2E372CEC-DA92-7247-B5C2-E4E1B90F9CC5}" dt="2023-03-15T03:17:21.672" v="4288" actId="2696"/>
        <pc:sldMkLst>
          <pc:docMk/>
          <pc:sldMk cId="0" sldId="286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87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87"/>
            <ac:graphicFrameMk id="1063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604" v="4286" actId="2696"/>
        <pc:sldMkLst>
          <pc:docMk/>
          <pc:sldMk cId="0" sldId="288"/>
        </pc:sldMkLst>
      </pc:sldChg>
      <pc:sldChg chg="del modNotes">
        <pc:chgData name="Alejandra Erazo Navas" userId="f593527f-2d45-4011-8c6e-ee1e0f37defe" providerId="ADAL" clId="{2E372CEC-DA92-7247-B5C2-E4E1B90F9CC5}" dt="2023-03-15T03:17:21.578" v="4285" actId="2696"/>
        <pc:sldMkLst>
          <pc:docMk/>
          <pc:sldMk cId="0" sldId="289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90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90"/>
            <ac:graphicFrameMk id="1113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530" v="4283" actId="2696"/>
        <pc:sldMkLst>
          <pc:docMk/>
          <pc:sldMk cId="0" sldId="291"/>
        </pc:sldMkLst>
      </pc:sldChg>
      <pc:sldChg chg="del modNotes">
        <pc:chgData name="Alejandra Erazo Navas" userId="f593527f-2d45-4011-8c6e-ee1e0f37defe" providerId="ADAL" clId="{2E372CEC-DA92-7247-B5C2-E4E1B90F9CC5}" dt="2023-03-15T03:17:21.453" v="4281" actId="2696"/>
        <pc:sldMkLst>
          <pc:docMk/>
          <pc:sldMk cId="0" sldId="292"/>
        </pc:sldMkLst>
      </pc:sldChg>
      <pc:sldChg chg="del modNotes">
        <pc:chgData name="Alejandra Erazo Navas" userId="f593527f-2d45-4011-8c6e-ee1e0f37defe" providerId="ADAL" clId="{2E372CEC-DA92-7247-B5C2-E4E1B90F9CC5}" dt="2023-03-15T03:17:21.430" v="4279" actId="2696"/>
        <pc:sldMkLst>
          <pc:docMk/>
          <pc:sldMk cId="0" sldId="293"/>
        </pc:sldMkLst>
      </pc:sldChg>
      <pc:sldChg chg="del modNotes">
        <pc:chgData name="Alejandra Erazo Navas" userId="f593527f-2d45-4011-8c6e-ee1e0f37defe" providerId="ADAL" clId="{2E372CEC-DA92-7247-B5C2-E4E1B90F9CC5}" dt="2023-03-15T03:17:21.408" v="4277" actId="2696"/>
        <pc:sldMkLst>
          <pc:docMk/>
          <pc:sldMk cId="0" sldId="294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295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295"/>
            <ac:graphicFrameMk id="1227" creationId="{00000000-0000-0000-0000-000000000000}"/>
          </ac:graphicFrameMkLst>
        </pc:graphicFrameChg>
      </pc:sldChg>
      <pc:sldChg chg="del modNotes">
        <pc:chgData name="Alejandra Erazo Navas" userId="f593527f-2d45-4011-8c6e-ee1e0f37defe" providerId="ADAL" clId="{2E372CEC-DA92-7247-B5C2-E4E1B90F9CC5}" dt="2023-03-15T03:17:21.389" v="4275" actId="2696"/>
        <pc:sldMkLst>
          <pc:docMk/>
          <pc:sldMk cId="0" sldId="296"/>
        </pc:sldMkLst>
      </pc:sldChg>
      <pc:sldChg chg="del modNotes">
        <pc:chgData name="Alejandra Erazo Navas" userId="f593527f-2d45-4011-8c6e-ee1e0f37defe" providerId="ADAL" clId="{2E372CEC-DA92-7247-B5C2-E4E1B90F9CC5}" dt="2023-03-15T03:17:21.354" v="4273" actId="2696"/>
        <pc:sldMkLst>
          <pc:docMk/>
          <pc:sldMk cId="0" sldId="297"/>
        </pc:sldMkLst>
      </pc:sldChg>
      <pc:sldChg chg="del modNotes">
        <pc:chgData name="Alejandra Erazo Navas" userId="f593527f-2d45-4011-8c6e-ee1e0f37defe" providerId="ADAL" clId="{2E372CEC-DA92-7247-B5C2-E4E1B90F9CC5}" dt="2023-03-15T03:17:21.335" v="4272" actId="2696"/>
        <pc:sldMkLst>
          <pc:docMk/>
          <pc:sldMk cId="0" sldId="298"/>
        </pc:sldMkLst>
      </pc:sldChg>
      <pc:sldChg chg="del modNotes">
        <pc:chgData name="Alejandra Erazo Navas" userId="f593527f-2d45-4011-8c6e-ee1e0f37defe" providerId="ADAL" clId="{2E372CEC-DA92-7247-B5C2-E4E1B90F9CC5}" dt="2023-03-15T03:17:21.327" v="4271" actId="2696"/>
        <pc:sldMkLst>
          <pc:docMk/>
          <pc:sldMk cId="0" sldId="299"/>
        </pc:sldMkLst>
      </pc:sldChg>
      <pc:sldChg chg="del modNotes">
        <pc:chgData name="Alejandra Erazo Navas" userId="f593527f-2d45-4011-8c6e-ee1e0f37defe" providerId="ADAL" clId="{2E372CEC-DA92-7247-B5C2-E4E1B90F9CC5}" dt="2023-03-15T03:17:21.300" v="4269" actId="2696"/>
        <pc:sldMkLst>
          <pc:docMk/>
          <pc:sldMk cId="0" sldId="300"/>
        </pc:sldMkLst>
      </pc:sldChg>
      <pc:sldChg chg="del modNotes">
        <pc:chgData name="Alejandra Erazo Navas" userId="f593527f-2d45-4011-8c6e-ee1e0f37defe" providerId="ADAL" clId="{2E372CEC-DA92-7247-B5C2-E4E1B90F9CC5}" dt="2023-03-15T03:17:21.282" v="4268" actId="2696"/>
        <pc:sldMkLst>
          <pc:docMk/>
          <pc:sldMk cId="0" sldId="301"/>
        </pc:sldMkLst>
      </pc:sldChg>
      <pc:sldChg chg="del modNotes">
        <pc:chgData name="Alejandra Erazo Navas" userId="f593527f-2d45-4011-8c6e-ee1e0f37defe" providerId="ADAL" clId="{2E372CEC-DA92-7247-B5C2-E4E1B90F9CC5}" dt="2023-03-15T03:17:21.273" v="4267" actId="2696"/>
        <pc:sldMkLst>
          <pc:docMk/>
          <pc:sldMk cId="0" sldId="302"/>
        </pc:sldMkLst>
      </pc:sldChg>
      <pc:sldChg chg="del modNotes">
        <pc:chgData name="Alejandra Erazo Navas" userId="f593527f-2d45-4011-8c6e-ee1e0f37defe" providerId="ADAL" clId="{2E372CEC-DA92-7247-B5C2-E4E1B90F9CC5}" dt="2023-03-15T03:17:21.252" v="4265" actId="2696"/>
        <pc:sldMkLst>
          <pc:docMk/>
          <pc:sldMk cId="0" sldId="303"/>
        </pc:sldMkLst>
      </pc:sldChg>
      <pc:sldChg chg="del modNotes">
        <pc:chgData name="Alejandra Erazo Navas" userId="f593527f-2d45-4011-8c6e-ee1e0f37defe" providerId="ADAL" clId="{2E372CEC-DA92-7247-B5C2-E4E1B90F9CC5}" dt="2023-03-15T03:17:21.224" v="4263" actId="2696"/>
        <pc:sldMkLst>
          <pc:docMk/>
          <pc:sldMk cId="0" sldId="304"/>
        </pc:sldMkLst>
      </pc:sldChg>
      <pc:sldChg chg="del modNotes">
        <pc:chgData name="Alejandra Erazo Navas" userId="f593527f-2d45-4011-8c6e-ee1e0f37defe" providerId="ADAL" clId="{2E372CEC-DA92-7247-B5C2-E4E1B90F9CC5}" dt="2023-03-15T03:17:21.209" v="4261" actId="2696"/>
        <pc:sldMkLst>
          <pc:docMk/>
          <pc:sldMk cId="0" sldId="305"/>
        </pc:sldMkLst>
      </pc:sldChg>
      <pc:sldChg chg="del modNotes">
        <pc:chgData name="Alejandra Erazo Navas" userId="f593527f-2d45-4011-8c6e-ee1e0f37defe" providerId="ADAL" clId="{2E372CEC-DA92-7247-B5C2-E4E1B90F9CC5}" dt="2023-03-15T03:17:21.201" v="4260" actId="2696"/>
        <pc:sldMkLst>
          <pc:docMk/>
          <pc:sldMk cId="0" sldId="306"/>
        </pc:sldMkLst>
      </pc:sldChg>
      <pc:sldChg chg="del modNotes">
        <pc:chgData name="Alejandra Erazo Navas" userId="f593527f-2d45-4011-8c6e-ee1e0f37defe" providerId="ADAL" clId="{2E372CEC-DA92-7247-B5C2-E4E1B90F9CC5}" dt="2023-03-15T03:17:21.168" v="4258" actId="2696"/>
        <pc:sldMkLst>
          <pc:docMk/>
          <pc:sldMk cId="0" sldId="307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08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09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0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1"/>
        </pc:sldMkLst>
      </pc:sldChg>
      <pc:sldChg chg="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2"/>
        </pc:sldMkLst>
      </pc:sldChg>
      <pc:sldChg chg="del">
        <pc:chgData name="Alejandra Erazo Navas" userId="f593527f-2d45-4011-8c6e-ee1e0f37defe" providerId="ADAL" clId="{2E372CEC-DA92-7247-B5C2-E4E1B90F9CC5}" dt="2023-03-15T03:17:21.082" v="4249" actId="2696"/>
        <pc:sldMkLst>
          <pc:docMk/>
          <pc:sldMk cId="0" sldId="313"/>
        </pc:sldMkLst>
      </pc:sldChg>
      <pc:sldChg chg="del">
        <pc:chgData name="Alejandra Erazo Navas" userId="f593527f-2d45-4011-8c6e-ee1e0f37defe" providerId="ADAL" clId="{2E372CEC-DA92-7247-B5C2-E4E1B90F9CC5}" dt="2023-03-15T03:17:20.894" v="4248" actId="2696"/>
        <pc:sldMkLst>
          <pc:docMk/>
          <pc:sldMk cId="0" sldId="314"/>
        </pc:sldMkLst>
      </pc:sldChg>
      <pc:sldChg chg="modSp del modNotes">
        <pc:chgData name="Alejandra Erazo Navas" userId="f593527f-2d45-4011-8c6e-ee1e0f37defe" providerId="ADAL" clId="{2E372CEC-DA92-7247-B5C2-E4E1B90F9CC5}" dt="2023-03-15T03:17:22.179" v="4326"/>
        <pc:sldMkLst>
          <pc:docMk/>
          <pc:sldMk cId="0" sldId="315"/>
        </pc:sldMkLst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189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25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26" creationId="{00000000-0000-0000-0000-000000000000}"/>
          </ac:graphicFrameMkLst>
        </pc:graphicFrameChg>
        <pc:graphicFrameChg chg="mod">
          <ac:chgData name="Alejandra Erazo Navas" userId="f593527f-2d45-4011-8c6e-ee1e0f37defe" providerId="ADAL" clId="{2E372CEC-DA92-7247-B5C2-E4E1B90F9CC5}" dt="2023-03-15T03:17:22.179" v="4326"/>
          <ac:graphicFrameMkLst>
            <pc:docMk/>
            <pc:sldMk cId="0" sldId="315"/>
            <ac:graphicFrameMk id="9264" creationId="{00000000-0000-0000-0000-000000000000}"/>
          </ac:graphicFrameMkLst>
        </pc:graphicFrameChg>
      </pc:sldChg>
      <pc:sldChg chg="del">
        <pc:chgData name="Alejandra Erazo Navas" userId="f593527f-2d45-4011-8c6e-ee1e0f37defe" providerId="ADAL" clId="{2E372CEC-DA92-7247-B5C2-E4E1B90F9CC5}" dt="2023-03-15T03:17:20.758" v="4246" actId="2696"/>
        <pc:sldMkLst>
          <pc:docMk/>
          <pc:sldMk cId="0" sldId="316"/>
        </pc:sldMkLst>
      </pc:sldChg>
      <pc:sldChg chg="del">
        <pc:chgData name="Alejandra Erazo Navas" userId="f593527f-2d45-4011-8c6e-ee1e0f37defe" providerId="ADAL" clId="{2E372CEC-DA92-7247-B5C2-E4E1B90F9CC5}" dt="2023-03-15T03:17:20.715" v="4245" actId="2696"/>
        <pc:sldMkLst>
          <pc:docMk/>
          <pc:sldMk cId="0" sldId="317"/>
        </pc:sldMkLst>
      </pc:sldChg>
      <pc:sldChg chg="del">
        <pc:chgData name="Alejandra Erazo Navas" userId="f593527f-2d45-4011-8c6e-ee1e0f37defe" providerId="ADAL" clId="{2E372CEC-DA92-7247-B5C2-E4E1B90F9CC5}" dt="2023-03-15T03:17:20.696" v="4244" actId="2696"/>
        <pc:sldMkLst>
          <pc:docMk/>
          <pc:sldMk cId="0" sldId="318"/>
        </pc:sldMkLst>
      </pc:sldChg>
      <pc:sldChg chg="del">
        <pc:chgData name="Alejandra Erazo Navas" userId="f593527f-2d45-4011-8c6e-ee1e0f37defe" providerId="ADAL" clId="{2E372CEC-DA92-7247-B5C2-E4E1B90F9CC5}" dt="2023-03-15T03:17:20.669" v="4243" actId="2696"/>
        <pc:sldMkLst>
          <pc:docMk/>
          <pc:sldMk cId="0" sldId="319"/>
        </pc:sldMkLst>
      </pc:sldChg>
      <pc:sldChg chg="del">
        <pc:chgData name="Alejandra Erazo Navas" userId="f593527f-2d45-4011-8c6e-ee1e0f37defe" providerId="ADAL" clId="{2E372CEC-DA92-7247-B5C2-E4E1B90F9CC5}" dt="2023-03-15T03:17:20.622" v="4242" actId="2696"/>
        <pc:sldMkLst>
          <pc:docMk/>
          <pc:sldMk cId="0" sldId="320"/>
        </pc:sldMkLst>
      </pc:sldChg>
      <pc:sldChg chg="del">
        <pc:chgData name="Alejandra Erazo Navas" userId="f593527f-2d45-4011-8c6e-ee1e0f37defe" providerId="ADAL" clId="{2E372CEC-DA92-7247-B5C2-E4E1B90F9CC5}" dt="2023-03-15T03:17:20.572" v="4241" actId="2696"/>
        <pc:sldMkLst>
          <pc:docMk/>
          <pc:sldMk cId="0" sldId="321"/>
        </pc:sldMkLst>
      </pc:sldChg>
      <pc:sldChg chg="del">
        <pc:chgData name="Alejandra Erazo Navas" userId="f593527f-2d45-4011-8c6e-ee1e0f37defe" providerId="ADAL" clId="{2E372CEC-DA92-7247-B5C2-E4E1B90F9CC5}" dt="2023-03-15T03:17:20.506" v="4240" actId="2696"/>
        <pc:sldMkLst>
          <pc:docMk/>
          <pc:sldMk cId="0" sldId="322"/>
        </pc:sldMkLst>
      </pc:sldChg>
      <pc:sldChg chg="del">
        <pc:chgData name="Alejandra Erazo Navas" userId="f593527f-2d45-4011-8c6e-ee1e0f37defe" providerId="ADAL" clId="{2E372CEC-DA92-7247-B5C2-E4E1B90F9CC5}" dt="2023-03-15T03:17:20.452" v="4239" actId="2696"/>
        <pc:sldMkLst>
          <pc:docMk/>
          <pc:sldMk cId="0" sldId="323"/>
        </pc:sldMkLst>
      </pc:sldChg>
      <pc:sldChg chg="del">
        <pc:chgData name="Alejandra Erazo Navas" userId="f593527f-2d45-4011-8c6e-ee1e0f37defe" providerId="ADAL" clId="{2E372CEC-DA92-7247-B5C2-E4E1B90F9CC5}" dt="2023-03-15T03:17:20.410" v="4238" actId="2696"/>
        <pc:sldMkLst>
          <pc:docMk/>
          <pc:sldMk cId="0" sldId="324"/>
        </pc:sldMkLst>
      </pc:sldChg>
      <pc:sldChg chg="del">
        <pc:chgData name="Alejandra Erazo Navas" userId="f593527f-2d45-4011-8c6e-ee1e0f37defe" providerId="ADAL" clId="{2E372CEC-DA92-7247-B5C2-E4E1B90F9CC5}" dt="2023-03-15T03:17:20.357" v="4237" actId="2696"/>
        <pc:sldMkLst>
          <pc:docMk/>
          <pc:sldMk cId="0" sldId="325"/>
        </pc:sldMkLst>
      </pc:sldChg>
      <pc:sldChg chg="addSp delSp modSp add mod">
        <pc:chgData name="Alejandra Erazo Navas" userId="f593527f-2d45-4011-8c6e-ee1e0f37defe" providerId="ADAL" clId="{2E372CEC-DA92-7247-B5C2-E4E1B90F9CC5}" dt="2023-03-14T13:58:03.815" v="1892" actId="1038"/>
        <pc:sldMkLst>
          <pc:docMk/>
          <pc:sldMk cId="61266735" sldId="326"/>
        </pc:sldMkLst>
        <pc:spChg chg="add mod">
          <ac:chgData name="Alejandra Erazo Navas" userId="f593527f-2d45-4011-8c6e-ee1e0f37defe" providerId="ADAL" clId="{2E372CEC-DA92-7247-B5C2-E4E1B90F9CC5}" dt="2023-03-14T10:05:05.938" v="1420"/>
          <ac:spMkLst>
            <pc:docMk/>
            <pc:sldMk cId="61266735" sldId="326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10:25:14.566" v="1591" actId="1076"/>
          <ac:spMkLst>
            <pc:docMk/>
            <pc:sldMk cId="61266735" sldId="326"/>
            <ac:spMk id="7" creationId="{F72460B9-2E33-67F2-091F-2C3D2BCF47B6}"/>
          </ac:spMkLst>
        </pc:spChg>
        <pc:spChg chg="add mod">
          <ac:chgData name="Alejandra Erazo Navas" userId="f593527f-2d45-4011-8c6e-ee1e0f37defe" providerId="ADAL" clId="{2E372CEC-DA92-7247-B5C2-E4E1B90F9CC5}" dt="2023-03-14T13:58:03.815" v="1892" actId="1038"/>
          <ac:spMkLst>
            <pc:docMk/>
            <pc:sldMk cId="61266735" sldId="326"/>
            <ac:spMk id="8" creationId="{CA4384D8-DD2E-9DB6-0412-060FC11D7E3B}"/>
          </ac:spMkLst>
        </pc:spChg>
        <pc:spChg chg="add mod">
          <ac:chgData name="Alejandra Erazo Navas" userId="f593527f-2d45-4011-8c6e-ee1e0f37defe" providerId="ADAL" clId="{2E372CEC-DA92-7247-B5C2-E4E1B90F9CC5}" dt="2023-03-14T13:57:53.429" v="1886" actId="1076"/>
          <ac:spMkLst>
            <pc:docMk/>
            <pc:sldMk cId="61266735" sldId="326"/>
            <ac:spMk id="9" creationId="{603F3AA8-4CCA-660F-C210-8E421576CD76}"/>
          </ac:spMkLst>
        </pc:spChg>
        <pc:spChg chg="mod">
          <ac:chgData name="Alejandra Erazo Navas" userId="f593527f-2d45-4011-8c6e-ee1e0f37defe" providerId="ADAL" clId="{2E372CEC-DA92-7247-B5C2-E4E1B90F9CC5}" dt="2023-03-14T10:20:58.755" v="1564" actId="20577"/>
          <ac:spMkLst>
            <pc:docMk/>
            <pc:sldMk cId="61266735" sldId="326"/>
            <ac:spMk id="493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4T10:16:13.897" v="1498"/>
          <ac:graphicFrameMkLst>
            <pc:docMk/>
            <pc:sldMk cId="61266735" sldId="326"/>
            <ac:graphicFrameMk id="3" creationId="{02186E88-E6C6-A37A-A023-C4B9F3539067}"/>
          </ac:graphicFrameMkLst>
        </pc:graphicFrameChg>
        <pc:picChg chg="del">
          <ac:chgData name="Alejandra Erazo Navas" userId="f593527f-2d45-4011-8c6e-ee1e0f37defe" providerId="ADAL" clId="{2E372CEC-DA92-7247-B5C2-E4E1B90F9CC5}" dt="2023-03-14T10:16:08.915" v="1496" actId="478"/>
          <ac:picMkLst>
            <pc:docMk/>
            <pc:sldMk cId="61266735" sldId="326"/>
            <ac:picMk id="4" creationId="{E7A693A1-F25E-43B2-3849-65C7B744FDA8}"/>
          </ac:picMkLst>
        </pc:picChg>
        <pc:picChg chg="add del mod">
          <ac:chgData name="Alejandra Erazo Navas" userId="f593527f-2d45-4011-8c6e-ee1e0f37defe" providerId="ADAL" clId="{2E372CEC-DA92-7247-B5C2-E4E1B90F9CC5}" dt="2023-03-14T10:20:59.568" v="1565" actId="478"/>
          <ac:picMkLst>
            <pc:docMk/>
            <pc:sldMk cId="61266735" sldId="326"/>
            <ac:picMk id="5" creationId="{918F925A-8196-2311-B67A-A1100F415796}"/>
          </ac:picMkLst>
        </pc:picChg>
        <pc:picChg chg="add mod">
          <ac:chgData name="Alejandra Erazo Navas" userId="f593527f-2d45-4011-8c6e-ee1e0f37defe" providerId="ADAL" clId="{2E372CEC-DA92-7247-B5C2-E4E1B90F9CC5}" dt="2023-03-14T13:57:48.595" v="1884" actId="14100"/>
          <ac:picMkLst>
            <pc:docMk/>
            <pc:sldMk cId="61266735" sldId="326"/>
            <ac:picMk id="6" creationId="{48530128-07DB-6530-8B5F-E4078C914E1F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5T03:16:18.677" v="4233" actId="2696"/>
        <pc:sldMkLst>
          <pc:docMk/>
          <pc:sldMk cId="1382351641" sldId="327"/>
        </pc:sldMkLst>
        <pc:spChg chg="add mod">
          <ac:chgData name="Alejandra Erazo Navas" userId="f593527f-2d45-4011-8c6e-ee1e0f37defe" providerId="ADAL" clId="{2E372CEC-DA92-7247-B5C2-E4E1B90F9CC5}" dt="2023-03-13T22:12:26.491" v="223" actId="1076"/>
          <ac:spMkLst>
            <pc:docMk/>
            <pc:sldMk cId="1382351641" sldId="327"/>
            <ac:spMk id="2" creationId="{7D02DC13-F844-2908-89B0-DDA3549E5052}"/>
          </ac:spMkLst>
        </pc:spChg>
        <pc:spChg chg="add mod">
          <ac:chgData name="Alejandra Erazo Navas" userId="f593527f-2d45-4011-8c6e-ee1e0f37defe" providerId="ADAL" clId="{2E372CEC-DA92-7247-B5C2-E4E1B90F9CC5}" dt="2023-03-13T22:12:33.251" v="226" actId="1076"/>
          <ac:spMkLst>
            <pc:docMk/>
            <pc:sldMk cId="1382351641" sldId="327"/>
            <ac:spMk id="3" creationId="{71A32A6E-7188-D8B1-8ACA-8AB083050BA4}"/>
          </ac:spMkLst>
        </pc:spChg>
        <pc:spChg chg="add del mod">
          <ac:chgData name="Alejandra Erazo Navas" userId="f593527f-2d45-4011-8c6e-ee1e0f37defe" providerId="ADAL" clId="{2E372CEC-DA92-7247-B5C2-E4E1B90F9CC5}" dt="2023-03-14T10:05:03.842" v="1418"/>
          <ac:spMkLst>
            <pc:docMk/>
            <pc:sldMk cId="1382351641" sldId="327"/>
            <ac:spMk id="4" creationId="{9C454E8B-DB64-FE88-3867-042C2129158F}"/>
          </ac:spMkLst>
        </pc:spChg>
        <pc:spChg chg="add mod">
          <ac:chgData name="Alejandra Erazo Navas" userId="f593527f-2d45-4011-8c6e-ee1e0f37defe" providerId="ADAL" clId="{2E372CEC-DA92-7247-B5C2-E4E1B90F9CC5}" dt="2023-03-14T10:04:54.475" v="1414"/>
          <ac:spMkLst>
            <pc:docMk/>
            <pc:sldMk cId="1382351641" sldId="327"/>
            <ac:spMk id="5" creationId="{79BD1EAD-EA90-9F11-5D6E-3D1B405C6752}"/>
          </ac:spMkLst>
        </pc:spChg>
        <pc:spChg chg="mod">
          <ac:chgData name="Alejandra Erazo Navas" userId="f593527f-2d45-4011-8c6e-ee1e0f37defe" providerId="ADAL" clId="{2E372CEC-DA92-7247-B5C2-E4E1B90F9CC5}" dt="2023-03-13T22:10:44.803" v="72" actId="20577"/>
          <ac:spMkLst>
            <pc:docMk/>
            <pc:sldMk cId="1382351641" sldId="327"/>
            <ac:spMk id="516" creationId="{00000000-0000-0000-0000-000000000000}"/>
          </ac:spMkLst>
        </pc:spChg>
        <pc:spChg chg="mod">
          <ac:chgData name="Alejandra Erazo Navas" userId="f593527f-2d45-4011-8c6e-ee1e0f37defe" providerId="ADAL" clId="{2E372CEC-DA92-7247-B5C2-E4E1B90F9CC5}" dt="2023-03-13T22:11:58.857" v="219" actId="1076"/>
          <ac:spMkLst>
            <pc:docMk/>
            <pc:sldMk cId="1382351641" sldId="327"/>
            <ac:spMk id="517" creationId="{00000000-0000-0000-0000-000000000000}"/>
          </ac:spMkLst>
        </pc:spChg>
      </pc:sldChg>
      <pc:sldChg chg="addSp delSp modSp add del mod">
        <pc:chgData name="Alejandra Erazo Navas" userId="f593527f-2d45-4011-8c6e-ee1e0f37defe" providerId="ADAL" clId="{2E372CEC-DA92-7247-B5C2-E4E1B90F9CC5}" dt="2023-03-14T13:54:23.035" v="1865" actId="2696"/>
        <pc:sldMkLst>
          <pc:docMk/>
          <pc:sldMk cId="4026674243" sldId="328"/>
        </pc:sldMkLst>
        <pc:spChg chg="add mod">
          <ac:chgData name="Alejandra Erazo Navas" userId="f593527f-2d45-4011-8c6e-ee1e0f37defe" providerId="ADAL" clId="{2E372CEC-DA92-7247-B5C2-E4E1B90F9CC5}" dt="2023-03-14T09:48:01.832" v="873" actId="1035"/>
          <ac:spMkLst>
            <pc:docMk/>
            <pc:sldMk cId="4026674243" sldId="328"/>
            <ac:spMk id="2" creationId="{3D7D1F1E-7E14-AF8E-1AEC-8236851FD8E0}"/>
          </ac:spMkLst>
        </pc:spChg>
        <pc:spChg chg="add mod">
          <ac:chgData name="Alejandra Erazo Navas" userId="f593527f-2d45-4011-8c6e-ee1e0f37defe" providerId="ADAL" clId="{2E372CEC-DA92-7247-B5C2-E4E1B90F9CC5}" dt="2023-03-14T09:48:52.685" v="882" actId="20577"/>
          <ac:spMkLst>
            <pc:docMk/>
            <pc:sldMk cId="4026674243" sldId="328"/>
            <ac:spMk id="3" creationId="{4BFD7F78-2819-F061-A54F-13DBC26AF483}"/>
          </ac:spMkLst>
        </pc:spChg>
        <pc:spChg chg="add del mod">
          <ac:chgData name="Alejandra Erazo Navas" userId="f593527f-2d45-4011-8c6e-ee1e0f37defe" providerId="ADAL" clId="{2E372CEC-DA92-7247-B5C2-E4E1B90F9CC5}" dt="2023-03-14T09:50:23.311" v="939" actId="14100"/>
          <ac:spMkLst>
            <pc:docMk/>
            <pc:sldMk cId="4026674243" sldId="328"/>
            <ac:spMk id="4" creationId="{2280AB66-6F0B-B757-440C-150B815A7C81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5" creationId="{1580ED9E-DCEA-344E-C7CB-F0137B3B4F7F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6" creationId="{B5697A64-E16A-0BC7-E972-701041AC5362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7" creationId="{E6AED43C-64FE-FA0F-472F-FD567504EC99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8" creationId="{E48420F2-C32A-ED81-9093-0BEC85ECE2E5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9" creationId="{980A5A0C-25DA-42CD-26B6-26B60A29D13E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0" creationId="{ECCFBDC2-E341-01B7-8F48-22AEFCC7FA80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1" creationId="{E8899457-173F-01D1-320E-55BD7D42757F}"/>
          </ac:spMkLst>
        </pc:spChg>
        <pc:spChg chg="add mod">
          <ac:chgData name="Alejandra Erazo Navas" userId="f593527f-2d45-4011-8c6e-ee1e0f37defe" providerId="ADAL" clId="{2E372CEC-DA92-7247-B5C2-E4E1B90F9CC5}" dt="2023-03-14T09:50:46.807" v="944" actId="1076"/>
          <ac:spMkLst>
            <pc:docMk/>
            <pc:sldMk cId="4026674243" sldId="328"/>
            <ac:spMk id="12" creationId="{50C6919B-9F4E-29BA-BA82-19FE728E80D4}"/>
          </ac:spMkLst>
        </pc:spChg>
        <pc:spChg chg="add mod">
          <ac:chgData name="Alejandra Erazo Navas" userId="f593527f-2d45-4011-8c6e-ee1e0f37defe" providerId="ADAL" clId="{2E372CEC-DA92-7247-B5C2-E4E1B90F9CC5}" dt="2023-03-14T09:51:07.213" v="951" actId="20577"/>
          <ac:spMkLst>
            <pc:docMk/>
            <pc:sldMk cId="4026674243" sldId="328"/>
            <ac:spMk id="13" creationId="{EF3CB1F6-A98D-C67C-67B7-90BA34D9771C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4" creationId="{66C8659B-D57D-5033-E6D9-20547A001118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5" creationId="{AC25BBA8-77A6-700F-EBF5-938544FBCD13}"/>
          </ac:spMkLst>
        </pc:spChg>
        <pc:spChg chg="mod">
          <ac:chgData name="Alejandra Erazo Navas" userId="f593527f-2d45-4011-8c6e-ee1e0f37defe" providerId="ADAL" clId="{2E372CEC-DA92-7247-B5C2-E4E1B90F9CC5}" dt="2023-03-14T09:54:50.249" v="1040" actId="20577"/>
          <ac:spMkLst>
            <pc:docMk/>
            <pc:sldMk cId="4026674243" sldId="328"/>
            <ac:spMk id="16" creationId="{63982B14-FB38-5FCA-1EAC-FC9770603DED}"/>
          </ac:spMkLst>
        </pc:spChg>
        <pc:spChg chg="mod">
          <ac:chgData name="Alejandra Erazo Navas" userId="f593527f-2d45-4011-8c6e-ee1e0f37defe" providerId="ADAL" clId="{2E372CEC-DA92-7247-B5C2-E4E1B90F9CC5}" dt="2023-03-14T09:47:51.473" v="867" actId="1076"/>
          <ac:spMkLst>
            <pc:docMk/>
            <pc:sldMk cId="4026674243" sldId="328"/>
            <ac:spMk id="17" creationId="{0ED64F73-167A-4D35-1250-639FFCF961A2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8" creationId="{9B24FFB4-A9A5-B683-E78C-A5096D018874}"/>
          </ac:spMkLst>
        </pc:spChg>
        <pc:spChg chg="del">
          <ac:chgData name="Alejandra Erazo Navas" userId="f593527f-2d45-4011-8c6e-ee1e0f37defe" providerId="ADAL" clId="{2E372CEC-DA92-7247-B5C2-E4E1B90F9CC5}" dt="2023-03-14T09:45:00.016" v="814" actId="478"/>
          <ac:spMkLst>
            <pc:docMk/>
            <pc:sldMk cId="4026674243" sldId="328"/>
            <ac:spMk id="19" creationId="{E82523E6-E8E6-23DB-56F0-3F8EC443676F}"/>
          </ac:spMkLst>
        </pc:spChg>
        <pc:spChg chg="add mod">
          <ac:chgData name="Alejandra Erazo Navas" userId="f593527f-2d45-4011-8c6e-ee1e0f37defe" providerId="ADAL" clId="{2E372CEC-DA92-7247-B5C2-E4E1B90F9CC5}" dt="2023-03-14T09:52:06.358" v="1008" actId="14100"/>
          <ac:spMkLst>
            <pc:docMk/>
            <pc:sldMk cId="4026674243" sldId="328"/>
            <ac:spMk id="20" creationId="{4BD084A5-6E8A-98F9-995D-464DA56E6A57}"/>
          </ac:spMkLst>
        </pc:spChg>
        <pc:spChg chg="add mod">
          <ac:chgData name="Alejandra Erazo Navas" userId="f593527f-2d45-4011-8c6e-ee1e0f37defe" providerId="ADAL" clId="{2E372CEC-DA92-7247-B5C2-E4E1B90F9CC5}" dt="2023-03-14T09:53:28.816" v="1030" actId="1036"/>
          <ac:spMkLst>
            <pc:docMk/>
            <pc:sldMk cId="4026674243" sldId="328"/>
            <ac:spMk id="21" creationId="{13414361-6FDF-F0F8-12FD-CC4A75201C41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2" creationId="{D16517FB-D24A-07E0-A1B6-FC936A752EC5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3" creationId="{1F56F1C1-7686-F018-8E17-BE98F13B1574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4" creationId="{14C3ABAF-DF80-D042-0A4C-41CF27F58E25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5" creationId="{3A205A7D-7828-B8A2-303F-B2DAA9E83151}"/>
          </ac:spMkLst>
        </pc:spChg>
        <pc:spChg chg="add del mod">
          <ac:chgData name="Alejandra Erazo Navas" userId="f593527f-2d45-4011-8c6e-ee1e0f37defe" providerId="ADAL" clId="{2E372CEC-DA92-7247-B5C2-E4E1B90F9CC5}" dt="2023-03-14T09:57:40.082" v="1097"/>
          <ac:spMkLst>
            <pc:docMk/>
            <pc:sldMk cId="4026674243" sldId="328"/>
            <ac:spMk id="26" creationId="{8CA0B095-44B0-CBA3-E945-F19F9CEAE6B3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7" creationId="{995802FB-F149-A059-CBCE-BFAD44C18C73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8" creationId="{C2B24588-1CC1-9269-420B-ADC6C837E3B9}"/>
          </ac:spMkLst>
        </pc:spChg>
        <pc:spChg chg="add mod">
          <ac:chgData name="Alejandra Erazo Navas" userId="f593527f-2d45-4011-8c6e-ee1e0f37defe" providerId="ADAL" clId="{2E372CEC-DA92-7247-B5C2-E4E1B90F9CC5}" dt="2023-03-14T10:00:42.961" v="1213" actId="1076"/>
          <ac:spMkLst>
            <pc:docMk/>
            <pc:sldMk cId="4026674243" sldId="328"/>
            <ac:spMk id="29" creationId="{C421391F-8B5E-B76E-8D95-E798E50E3BBA}"/>
          </ac:spMkLst>
        </pc:spChg>
        <pc:spChg chg="add mod">
          <ac:chgData name="Alejandra Erazo Navas" userId="f593527f-2d45-4011-8c6e-ee1e0f37defe" providerId="ADAL" clId="{2E372CEC-DA92-7247-B5C2-E4E1B90F9CC5}" dt="2023-03-14T10:05:02.110" v="1416"/>
          <ac:spMkLst>
            <pc:docMk/>
            <pc:sldMk cId="4026674243" sldId="328"/>
            <ac:spMk id="30" creationId="{87BA36AB-1382-ADFA-6E41-D63D95FDBBDD}"/>
          </ac:spMkLst>
        </pc:spChg>
        <pc:spChg chg="mod">
          <ac:chgData name="Alejandra Erazo Navas" userId="f593527f-2d45-4011-8c6e-ee1e0f37defe" providerId="ADAL" clId="{2E372CEC-DA92-7247-B5C2-E4E1B90F9CC5}" dt="2023-03-14T13:32:34.165" v="1750" actId="1076"/>
          <ac:spMkLst>
            <pc:docMk/>
            <pc:sldMk cId="4026674243" sldId="328"/>
            <ac:spMk id="493" creationId="{00000000-0000-0000-0000-000000000000}"/>
          </ac:spMkLst>
        </pc:spChg>
      </pc:sldChg>
      <pc:sldChg chg="addSp delSp modSp add del mod">
        <pc:chgData name="Alejandra Erazo Navas" userId="f593527f-2d45-4011-8c6e-ee1e0f37defe" providerId="ADAL" clId="{2E372CEC-DA92-7247-B5C2-E4E1B90F9CC5}" dt="2023-03-14T13:54:23.349" v="1866" actId="2696"/>
        <pc:sldMkLst>
          <pc:docMk/>
          <pc:sldMk cId="1158829482" sldId="329"/>
        </pc:sldMkLst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2" creationId="{3D7D1F1E-7E14-AF8E-1AEC-8236851FD8E0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3" creationId="{4BFD7F78-2819-F061-A54F-13DBC26AF483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4" creationId="{2280AB66-6F0B-B757-440C-150B815A7C81}"/>
          </ac:spMkLst>
        </pc:spChg>
        <pc:spChg chg="add mod">
          <ac:chgData name="Alejandra Erazo Navas" userId="f593527f-2d45-4011-8c6e-ee1e0f37defe" providerId="ADAL" clId="{2E372CEC-DA92-7247-B5C2-E4E1B90F9CC5}" dt="2023-03-14T10:05:04.143" v="1419"/>
          <ac:spMkLst>
            <pc:docMk/>
            <pc:sldMk cId="1158829482" sldId="329"/>
            <ac:spMk id="5" creationId="{F7741D3D-6757-8F6F-B00F-10CFA786D0C7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12" creationId="{50C6919B-9F4E-29BA-BA82-19FE728E80D4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13" creationId="{EF3CB1F6-A98D-C67C-67B7-90BA34D9771C}"/>
          </ac:spMkLst>
        </pc:spChg>
        <pc:spChg chg="mod">
          <ac:chgData name="Alejandra Erazo Navas" userId="f593527f-2d45-4011-8c6e-ee1e0f37defe" providerId="ADAL" clId="{2E372CEC-DA92-7247-B5C2-E4E1B90F9CC5}" dt="2023-03-14T10:04:27.175" v="1410" actId="1076"/>
          <ac:spMkLst>
            <pc:docMk/>
            <pc:sldMk cId="1158829482" sldId="329"/>
            <ac:spMk id="16" creationId="{63982B14-FB38-5FCA-1EAC-FC9770603DED}"/>
          </ac:spMkLst>
        </pc:spChg>
        <pc:spChg chg="mod">
          <ac:chgData name="Alejandra Erazo Navas" userId="f593527f-2d45-4011-8c6e-ee1e0f37defe" providerId="ADAL" clId="{2E372CEC-DA92-7247-B5C2-E4E1B90F9CC5}" dt="2023-03-14T10:07:06.782" v="1488" actId="1076"/>
          <ac:spMkLst>
            <pc:docMk/>
            <pc:sldMk cId="1158829482" sldId="329"/>
            <ac:spMk id="17" creationId="{0ED64F73-167A-4D35-1250-639FFCF961A2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20" creationId="{4BD084A5-6E8A-98F9-995D-464DA56E6A57}"/>
          </ac:spMkLst>
        </pc:spChg>
        <pc:spChg chg="del">
          <ac:chgData name="Alejandra Erazo Navas" userId="f593527f-2d45-4011-8c6e-ee1e0f37defe" providerId="ADAL" clId="{2E372CEC-DA92-7247-B5C2-E4E1B90F9CC5}" dt="2023-03-14T10:03:50.988" v="1403" actId="478"/>
          <ac:spMkLst>
            <pc:docMk/>
            <pc:sldMk cId="1158829482" sldId="329"/>
            <ac:spMk id="21" creationId="{13414361-6FDF-F0F8-12FD-CC4A75201C41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2" creationId="{D16517FB-D24A-07E0-A1B6-FC936A752EC5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3" creationId="{1F56F1C1-7686-F018-8E17-BE98F13B1574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4" creationId="{14C3ABAF-DF80-D042-0A4C-41CF27F58E25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5" creationId="{3A205A7D-7828-B8A2-303F-B2DAA9E83151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7" creationId="{995802FB-F149-A059-CBCE-BFAD44C18C73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8" creationId="{C2B24588-1CC1-9269-420B-ADC6C837E3B9}"/>
          </ac:spMkLst>
        </pc:spChg>
        <pc:spChg chg="del">
          <ac:chgData name="Alejandra Erazo Navas" userId="f593527f-2d45-4011-8c6e-ee1e0f37defe" providerId="ADAL" clId="{2E372CEC-DA92-7247-B5C2-E4E1B90F9CC5}" dt="2023-03-14T10:01:01.458" v="1215" actId="478"/>
          <ac:spMkLst>
            <pc:docMk/>
            <pc:sldMk cId="1158829482" sldId="329"/>
            <ac:spMk id="29" creationId="{C421391F-8B5E-B76E-8D95-E798E50E3BBA}"/>
          </ac:spMkLst>
        </pc:spChg>
        <pc:spChg chg="mod">
          <ac:chgData name="Alejandra Erazo Navas" userId="f593527f-2d45-4011-8c6e-ee1e0f37defe" providerId="ADAL" clId="{2E372CEC-DA92-7247-B5C2-E4E1B90F9CC5}" dt="2023-03-14T10:05:35.635" v="1456" actId="20577"/>
          <ac:spMkLst>
            <pc:docMk/>
            <pc:sldMk cId="1158829482" sldId="329"/>
            <ac:spMk id="493" creationId="{00000000-0000-0000-0000-000000000000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15:21:38.836" v="2254" actId="1038"/>
        <pc:sldMkLst>
          <pc:docMk/>
          <pc:sldMk cId="3786382889" sldId="330"/>
        </pc:sldMkLst>
        <pc:spChg chg="add mod">
          <ac:chgData name="Alejandra Erazo Navas" userId="f593527f-2d45-4011-8c6e-ee1e0f37defe" providerId="ADAL" clId="{2E372CEC-DA92-7247-B5C2-E4E1B90F9CC5}" dt="2023-03-14T10:07:49.526" v="1494" actId="167"/>
          <ac:spMkLst>
            <pc:docMk/>
            <pc:sldMk cId="3786382889" sldId="330"/>
            <ac:spMk id="2" creationId="{3AD16F1B-5CB4-71CF-591D-4C5CC5579190}"/>
          </ac:spMkLst>
        </pc:spChg>
        <pc:spChg chg="add mod">
          <ac:chgData name="Alejandra Erazo Navas" userId="f593527f-2d45-4011-8c6e-ee1e0f37defe" providerId="ADAL" clId="{2E372CEC-DA92-7247-B5C2-E4E1B90F9CC5}" dt="2023-03-14T10:07:56.033" v="1495"/>
          <ac:spMkLst>
            <pc:docMk/>
            <pc:sldMk cId="3786382889" sldId="330"/>
            <ac:spMk id="3" creationId="{BB81A5A3-927E-2CD5-EAA6-393F9D02E5BE}"/>
          </ac:spMkLst>
        </pc:spChg>
        <pc:spChg chg="add del mod">
          <ac:chgData name="Alejandra Erazo Navas" userId="f593527f-2d45-4011-8c6e-ee1e0f37defe" providerId="ADAL" clId="{2E372CEC-DA92-7247-B5C2-E4E1B90F9CC5}" dt="2023-03-14T10:18:05.691" v="1517" actId="478"/>
          <ac:spMkLst>
            <pc:docMk/>
            <pc:sldMk cId="3786382889" sldId="330"/>
            <ac:spMk id="7" creationId="{FEF246FE-14FE-29CF-28A7-02F3FBAB44BA}"/>
          </ac:spMkLst>
        </pc:spChg>
        <pc:spChg chg="add mod">
          <ac:chgData name="Alejandra Erazo Navas" userId="f593527f-2d45-4011-8c6e-ee1e0f37defe" providerId="ADAL" clId="{2E372CEC-DA92-7247-B5C2-E4E1B90F9CC5}" dt="2023-03-14T15:21:38.836" v="2254" actId="1038"/>
          <ac:spMkLst>
            <pc:docMk/>
            <pc:sldMk cId="3786382889" sldId="330"/>
            <ac:spMk id="8" creationId="{2163D995-4760-8900-74EC-CB69385D6909}"/>
          </ac:spMkLst>
        </pc:spChg>
        <pc:spChg chg="add del mod">
          <ac:chgData name="Alejandra Erazo Navas" userId="f593527f-2d45-4011-8c6e-ee1e0f37defe" providerId="ADAL" clId="{2E372CEC-DA92-7247-B5C2-E4E1B90F9CC5}" dt="2023-03-14T10:19:56.458" v="1535" actId="478"/>
          <ac:spMkLst>
            <pc:docMk/>
            <pc:sldMk cId="3786382889" sldId="330"/>
            <ac:spMk id="9" creationId="{1C5212F5-1541-1314-5600-DEEB1CDC88FB}"/>
          </ac:spMkLst>
        </pc:spChg>
        <pc:spChg chg="add del mod">
          <ac:chgData name="Alejandra Erazo Navas" userId="f593527f-2d45-4011-8c6e-ee1e0f37defe" providerId="ADAL" clId="{2E372CEC-DA92-7247-B5C2-E4E1B90F9CC5}" dt="2023-03-14T10:19:50.372" v="1533" actId="478"/>
          <ac:spMkLst>
            <pc:docMk/>
            <pc:sldMk cId="3786382889" sldId="330"/>
            <ac:spMk id="10" creationId="{2492190B-59E8-0EFE-025E-4EBF19476698}"/>
          </ac:spMkLst>
        </pc:spChg>
        <pc:spChg chg="add mod">
          <ac:chgData name="Alejandra Erazo Navas" userId="f593527f-2d45-4011-8c6e-ee1e0f37defe" providerId="ADAL" clId="{2E372CEC-DA92-7247-B5C2-E4E1B90F9CC5}" dt="2023-03-14T15:21:30.905" v="2250" actId="1076"/>
          <ac:spMkLst>
            <pc:docMk/>
            <pc:sldMk cId="3786382889" sldId="330"/>
            <ac:spMk id="11" creationId="{DD22D908-7135-A1A5-1415-C22CB0BE3553}"/>
          </ac:spMkLst>
        </pc:spChg>
        <pc:spChg chg="add mod">
          <ac:chgData name="Alejandra Erazo Navas" userId="f593527f-2d45-4011-8c6e-ee1e0f37defe" providerId="ADAL" clId="{2E372CEC-DA92-7247-B5C2-E4E1B90F9CC5}" dt="2023-03-14T15:21:19.413" v="2247" actId="1076"/>
          <ac:spMkLst>
            <pc:docMk/>
            <pc:sldMk cId="3786382889" sldId="330"/>
            <ac:spMk id="12" creationId="{32EEEF69-24BB-402E-E03E-D6005305C0EE}"/>
          </ac:spMkLst>
        </pc:spChg>
        <pc:spChg chg="add mod">
          <ac:chgData name="Alejandra Erazo Navas" userId="f593527f-2d45-4011-8c6e-ee1e0f37defe" providerId="ADAL" clId="{2E372CEC-DA92-7247-B5C2-E4E1B90F9CC5}" dt="2023-03-14T15:21:22.983" v="2248" actId="1076"/>
          <ac:spMkLst>
            <pc:docMk/>
            <pc:sldMk cId="3786382889" sldId="330"/>
            <ac:spMk id="13" creationId="{03E2F332-A95E-C01C-4590-B42FB9460B99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59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4" creationId="{00000000-0000-0000-0000-000000000000}"/>
          </ac:spMkLst>
        </pc:spChg>
        <pc:spChg chg="mod">
          <ac:chgData name="Alejandra Erazo Navas" userId="f593527f-2d45-4011-8c6e-ee1e0f37defe" providerId="ADAL" clId="{2E372CEC-DA92-7247-B5C2-E4E1B90F9CC5}" dt="2023-03-14T10:06:19.310" v="1484" actId="20577"/>
          <ac:spMkLst>
            <pc:docMk/>
            <pc:sldMk cId="3786382889" sldId="330"/>
            <ac:spMk id="60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0:07:27.657" v="1490" actId="478"/>
          <ac:spMkLst>
            <pc:docMk/>
            <pc:sldMk cId="3786382889" sldId="330"/>
            <ac:spMk id="609" creationId="{00000000-0000-0000-0000-000000000000}"/>
          </ac:spMkLst>
        </pc:s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01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06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10" creationId="{00000000-0000-0000-0000-000000000000}"/>
          </ac:grpSpMkLst>
        </pc:grpChg>
        <pc:grpChg chg="del">
          <ac:chgData name="Alejandra Erazo Navas" userId="f593527f-2d45-4011-8c6e-ee1e0f37defe" providerId="ADAL" clId="{2E372CEC-DA92-7247-B5C2-E4E1B90F9CC5}" dt="2023-03-14T10:07:27.657" v="1490" actId="478"/>
          <ac:grpSpMkLst>
            <pc:docMk/>
            <pc:sldMk cId="3786382889" sldId="330"/>
            <ac:grpSpMk id="613" creationId="{00000000-0000-0000-0000-000000000000}"/>
          </ac:grpSpMkLst>
        </pc:grpChg>
        <pc:graphicFrameChg chg="add del mod">
          <ac:chgData name="Alejandra Erazo Navas" userId="f593527f-2d45-4011-8c6e-ee1e0f37defe" providerId="ADAL" clId="{2E372CEC-DA92-7247-B5C2-E4E1B90F9CC5}" dt="2023-03-14T10:17:09.093" v="1508"/>
          <ac:graphicFrameMkLst>
            <pc:docMk/>
            <pc:sldMk cId="3786382889" sldId="330"/>
            <ac:graphicFrameMk id="5" creationId="{DC0A7DE1-A3DA-4024-773A-CEF271CFBE0D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15:20:55.947" v="2239"/>
          <ac:graphicFrameMkLst>
            <pc:docMk/>
            <pc:sldMk cId="3786382889" sldId="330"/>
            <ac:graphicFrameMk id="14" creationId="{BC329B59-3DC9-ED94-B3FC-9D842BA17B4F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10:07:24.418" v="1489" actId="478"/>
          <ac:graphicFrameMkLst>
            <pc:docMk/>
            <pc:sldMk cId="3786382889" sldId="330"/>
            <ac:graphicFrameMk id="598" creationId="{00000000-0000-0000-0000-000000000000}"/>
          </ac:graphicFrameMkLst>
        </pc:graphicFrameChg>
        <pc:picChg chg="add del mod">
          <ac:chgData name="Alejandra Erazo Navas" userId="f593527f-2d45-4011-8c6e-ee1e0f37defe" providerId="ADAL" clId="{2E372CEC-DA92-7247-B5C2-E4E1B90F9CC5}" dt="2023-03-14T10:17:05.101" v="1506" actId="478"/>
          <ac:picMkLst>
            <pc:docMk/>
            <pc:sldMk cId="3786382889" sldId="330"/>
            <ac:picMk id="4" creationId="{B591C019-AF03-C823-9C89-AB768C47F33D}"/>
          </ac:picMkLst>
        </pc:picChg>
        <pc:picChg chg="add del mod">
          <ac:chgData name="Alejandra Erazo Navas" userId="f593527f-2d45-4011-8c6e-ee1e0f37defe" providerId="ADAL" clId="{2E372CEC-DA92-7247-B5C2-E4E1B90F9CC5}" dt="2023-03-14T15:21:00.570" v="2242" actId="478"/>
          <ac:picMkLst>
            <pc:docMk/>
            <pc:sldMk cId="3786382889" sldId="330"/>
            <ac:picMk id="6" creationId="{993CD490-BA93-A53B-546F-DCF89250ABC8}"/>
          </ac:picMkLst>
        </pc:picChg>
        <pc:picChg chg="add mod">
          <ac:chgData name="Alejandra Erazo Navas" userId="f593527f-2d45-4011-8c6e-ee1e0f37defe" providerId="ADAL" clId="{2E372CEC-DA92-7247-B5C2-E4E1B90F9CC5}" dt="2023-03-14T15:21:17.163" v="2246" actId="167"/>
          <ac:picMkLst>
            <pc:docMk/>
            <pc:sldMk cId="3786382889" sldId="330"/>
            <ac:picMk id="15" creationId="{2CEA774A-0351-AD49-E991-397FF0267663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4T13:58:23.148" v="1894"/>
        <pc:sldMkLst>
          <pc:docMk/>
          <pc:sldMk cId="791666606" sldId="331"/>
        </pc:sldMkLst>
        <pc:spChg chg="add mod">
          <ac:chgData name="Alejandra Erazo Navas" userId="f593527f-2d45-4011-8c6e-ee1e0f37defe" providerId="ADAL" clId="{2E372CEC-DA92-7247-B5C2-E4E1B90F9CC5}" dt="2023-03-14T10:25:28.640" v="1598" actId="20577"/>
          <ac:spMkLst>
            <pc:docMk/>
            <pc:sldMk cId="791666606" sldId="331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4T13:58:18.327" v="1893"/>
          <ac:spMkLst>
            <pc:docMk/>
            <pc:sldMk cId="791666606" sldId="331"/>
            <ac:spMk id="5" creationId="{144B532B-595F-BEDB-7FC5-5796602528FE}"/>
          </ac:spMkLst>
        </pc:spChg>
        <pc:spChg chg="add mod">
          <ac:chgData name="Alejandra Erazo Navas" userId="f593527f-2d45-4011-8c6e-ee1e0f37defe" providerId="ADAL" clId="{2E372CEC-DA92-7247-B5C2-E4E1B90F9CC5}" dt="2023-03-14T13:58:23.148" v="1894"/>
          <ac:spMkLst>
            <pc:docMk/>
            <pc:sldMk cId="791666606" sldId="331"/>
            <ac:spMk id="7" creationId="{CB1CFA26-91DC-2E8B-47C7-F428E09FBAF1}"/>
          </ac:spMkLst>
        </pc:spChg>
        <pc:picChg chg="add mod">
          <ac:chgData name="Alejandra Erazo Navas" userId="f593527f-2d45-4011-8c6e-ee1e0f37defe" providerId="ADAL" clId="{2E372CEC-DA92-7247-B5C2-E4E1B90F9CC5}" dt="2023-03-14T10:24:45.856" v="1585" actId="1035"/>
          <ac:picMkLst>
            <pc:docMk/>
            <pc:sldMk cId="791666606" sldId="331"/>
            <ac:picMk id="3" creationId="{56B80AAD-8CE2-EA4F-9DE5-CAC736F148E2}"/>
          </ac:picMkLst>
        </pc:picChg>
        <pc:picChg chg="del">
          <ac:chgData name="Alejandra Erazo Navas" userId="f593527f-2d45-4011-8c6e-ee1e0f37defe" providerId="ADAL" clId="{2E372CEC-DA92-7247-B5C2-E4E1B90F9CC5}" dt="2023-03-14T10:24:10.176" v="1576" actId="478"/>
          <ac:picMkLst>
            <pc:docMk/>
            <pc:sldMk cId="791666606" sldId="331"/>
            <ac:picMk id="6" creationId="{48530128-07DB-6530-8B5F-E4078C914E1F}"/>
          </ac:picMkLst>
        </pc:picChg>
      </pc:sldChg>
      <pc:sldChg chg="addSp delSp modSp add mod ord">
        <pc:chgData name="Alejandra Erazo Navas" userId="f593527f-2d45-4011-8c6e-ee1e0f37defe" providerId="ADAL" clId="{2E372CEC-DA92-7247-B5C2-E4E1B90F9CC5}" dt="2023-03-14T13:57:20.011" v="1878" actId="1076"/>
        <pc:sldMkLst>
          <pc:docMk/>
          <pc:sldMk cId="296308223" sldId="332"/>
        </pc:sldMkLst>
        <pc:spChg chg="add mod">
          <ac:chgData name="Alejandra Erazo Navas" userId="f593527f-2d45-4011-8c6e-ee1e0f37defe" providerId="ADAL" clId="{2E372CEC-DA92-7247-B5C2-E4E1B90F9CC5}" dt="2023-03-14T13:57:13.935" v="1876" actId="1076"/>
          <ac:spMkLst>
            <pc:docMk/>
            <pc:sldMk cId="296308223" sldId="332"/>
            <ac:spMk id="4" creationId="{D4FA6338-666C-1AAB-BD90-2E8DC416FB3B}"/>
          </ac:spMkLst>
        </pc:spChg>
        <pc:spChg chg="add mod">
          <ac:chgData name="Alejandra Erazo Navas" userId="f593527f-2d45-4011-8c6e-ee1e0f37defe" providerId="ADAL" clId="{2E372CEC-DA92-7247-B5C2-E4E1B90F9CC5}" dt="2023-03-14T13:57:20.011" v="1878" actId="1076"/>
          <ac:spMkLst>
            <pc:docMk/>
            <pc:sldMk cId="296308223" sldId="332"/>
            <ac:spMk id="5" creationId="{106190CF-A41B-6F58-06A2-18B91C0FB797}"/>
          </ac:spMkLst>
        </pc:spChg>
        <pc:spChg chg="mod">
          <ac:chgData name="Alejandra Erazo Navas" userId="f593527f-2d45-4011-8c6e-ee1e0f37defe" providerId="ADAL" clId="{2E372CEC-DA92-7247-B5C2-E4E1B90F9CC5}" dt="2023-03-14T10:26:20.227" v="1604" actId="20577"/>
          <ac:spMkLst>
            <pc:docMk/>
            <pc:sldMk cId="296308223" sldId="332"/>
            <ac:spMk id="7" creationId="{F72460B9-2E33-67F2-091F-2C3D2BCF47B6}"/>
          </ac:spMkLst>
        </pc:spChg>
        <pc:picChg chg="add mod">
          <ac:chgData name="Alejandra Erazo Navas" userId="f593527f-2d45-4011-8c6e-ee1e0f37defe" providerId="ADAL" clId="{2E372CEC-DA92-7247-B5C2-E4E1B90F9CC5}" dt="2023-03-14T13:57:11.576" v="1875" actId="1076"/>
          <ac:picMkLst>
            <pc:docMk/>
            <pc:sldMk cId="296308223" sldId="332"/>
            <ac:picMk id="3" creationId="{0C39335F-D8C7-72A5-4380-131882A400EB}"/>
          </ac:picMkLst>
        </pc:picChg>
        <pc:picChg chg="del">
          <ac:chgData name="Alejandra Erazo Navas" userId="f593527f-2d45-4011-8c6e-ee1e0f37defe" providerId="ADAL" clId="{2E372CEC-DA92-7247-B5C2-E4E1B90F9CC5}" dt="2023-03-14T10:26:20.906" v="1605" actId="478"/>
          <ac:picMkLst>
            <pc:docMk/>
            <pc:sldMk cId="296308223" sldId="332"/>
            <ac:picMk id="6" creationId="{48530128-07DB-6530-8B5F-E4078C914E1F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4T13:30:45.589" v="1714" actId="1076"/>
        <pc:sldMkLst>
          <pc:docMk/>
          <pc:sldMk cId="836825796" sldId="333"/>
        </pc:sldMkLst>
        <pc:spChg chg="add mod">
          <ac:chgData name="Alejandra Erazo Navas" userId="f593527f-2d45-4011-8c6e-ee1e0f37defe" providerId="ADAL" clId="{2E372CEC-DA92-7247-B5C2-E4E1B90F9CC5}" dt="2023-03-14T13:26:14.782" v="1630" actId="1076"/>
          <ac:spMkLst>
            <pc:docMk/>
            <pc:sldMk cId="836825796" sldId="333"/>
            <ac:spMk id="2" creationId="{C91B187D-456A-5CFB-F217-C2B82F7CCE97}"/>
          </ac:spMkLst>
        </pc:spChg>
        <pc:spChg chg="add mod">
          <ac:chgData name="Alejandra Erazo Navas" userId="f593527f-2d45-4011-8c6e-ee1e0f37defe" providerId="ADAL" clId="{2E372CEC-DA92-7247-B5C2-E4E1B90F9CC5}" dt="2023-03-14T13:26:21.780" v="1633" actId="1076"/>
          <ac:spMkLst>
            <pc:docMk/>
            <pc:sldMk cId="836825796" sldId="333"/>
            <ac:spMk id="3" creationId="{3DD55C98-8257-F9E5-388E-0F4C39241B09}"/>
          </ac:spMkLst>
        </pc:spChg>
        <pc:spChg chg="add mod">
          <ac:chgData name="Alejandra Erazo Navas" userId="f593527f-2d45-4011-8c6e-ee1e0f37defe" providerId="ADAL" clId="{2E372CEC-DA92-7247-B5C2-E4E1B90F9CC5}" dt="2023-03-14T13:26:18.890" v="1632" actId="404"/>
          <ac:spMkLst>
            <pc:docMk/>
            <pc:sldMk cId="836825796" sldId="333"/>
            <ac:spMk id="4" creationId="{BE1040C0-3C75-A386-E006-FD97890EB57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5" creationId="{1580ED9E-DCEA-344E-C7CB-F0137B3B4F7F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6" creationId="{B5697A64-E16A-0BC7-E972-701041AC5362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7" creationId="{E6AED43C-64FE-FA0F-472F-FD567504EC9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8" creationId="{E48420F2-C32A-ED81-9093-0BEC85ECE2E5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9" creationId="{980A5A0C-25DA-42CD-26B6-26B60A29D13E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0" creationId="{ECCFBDC2-E341-01B7-8F48-22AEFCC7FA80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1" creationId="{E8899457-173F-01D1-320E-55BD7D42757F}"/>
          </ac:spMkLst>
        </pc:spChg>
        <pc:spChg chg="add mod">
          <ac:chgData name="Alejandra Erazo Navas" userId="f593527f-2d45-4011-8c6e-ee1e0f37defe" providerId="ADAL" clId="{2E372CEC-DA92-7247-B5C2-E4E1B90F9CC5}" dt="2023-03-14T13:26:29.967" v="1635" actId="1076"/>
          <ac:spMkLst>
            <pc:docMk/>
            <pc:sldMk cId="836825796" sldId="333"/>
            <ac:spMk id="12" creationId="{44817EAB-083D-FFEA-A2B1-5DC977FB2CEF}"/>
          </ac:spMkLst>
        </pc:spChg>
        <pc:spChg chg="add mod">
          <ac:chgData name="Alejandra Erazo Navas" userId="f593527f-2d45-4011-8c6e-ee1e0f37defe" providerId="ADAL" clId="{2E372CEC-DA92-7247-B5C2-E4E1B90F9CC5}" dt="2023-03-14T13:26:39.125" v="1637" actId="1076"/>
          <ac:spMkLst>
            <pc:docMk/>
            <pc:sldMk cId="836825796" sldId="333"/>
            <ac:spMk id="13" creationId="{12BBDEF7-F8F6-EF53-412D-126C31F901B4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4" creationId="{66C8659B-D57D-5033-E6D9-20547A00111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5" creationId="{AC25BBA8-77A6-700F-EBF5-938544FBCD13}"/>
          </ac:spMkLst>
        </pc:spChg>
        <pc:spChg chg="add mod">
          <ac:chgData name="Alejandra Erazo Navas" userId="f593527f-2d45-4011-8c6e-ee1e0f37defe" providerId="ADAL" clId="{2E372CEC-DA92-7247-B5C2-E4E1B90F9CC5}" dt="2023-03-14T13:26:43.475" v="1639" actId="404"/>
          <ac:spMkLst>
            <pc:docMk/>
            <pc:sldMk cId="836825796" sldId="333"/>
            <ac:spMk id="16" creationId="{5FEA007A-29C7-0054-5814-6111915433B1}"/>
          </ac:spMkLst>
        </pc:spChg>
        <pc:spChg chg="add mod">
          <ac:chgData name="Alejandra Erazo Navas" userId="f593527f-2d45-4011-8c6e-ee1e0f37defe" providerId="ADAL" clId="{2E372CEC-DA92-7247-B5C2-E4E1B90F9CC5}" dt="2023-03-14T13:27:06.893" v="1646" actId="1076"/>
          <ac:spMkLst>
            <pc:docMk/>
            <pc:sldMk cId="836825796" sldId="333"/>
            <ac:spMk id="17" creationId="{B7688696-BF42-94BF-F530-8E38D5BCE2EB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8" creationId="{9B24FFB4-A9A5-B683-E78C-A5096D018874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19" creationId="{E82523E6-E8E6-23DB-56F0-3F8EC443676F}"/>
          </ac:spMkLst>
        </pc:spChg>
        <pc:spChg chg="add del mod">
          <ac:chgData name="Alejandra Erazo Navas" userId="f593527f-2d45-4011-8c6e-ee1e0f37defe" providerId="ADAL" clId="{2E372CEC-DA92-7247-B5C2-E4E1B90F9CC5}" dt="2023-03-14T13:27:26.297" v="1652" actId="1076"/>
          <ac:spMkLst>
            <pc:docMk/>
            <pc:sldMk cId="836825796" sldId="333"/>
            <ac:spMk id="20" creationId="{23AC67DC-2F9E-E767-EFB7-E75A8FB83184}"/>
          </ac:spMkLst>
        </pc:spChg>
        <pc:spChg chg="add del mod">
          <ac:chgData name="Alejandra Erazo Navas" userId="f593527f-2d45-4011-8c6e-ee1e0f37defe" providerId="ADAL" clId="{2E372CEC-DA92-7247-B5C2-E4E1B90F9CC5}" dt="2023-03-14T13:28:35.452" v="1681" actId="404"/>
          <ac:spMkLst>
            <pc:docMk/>
            <pc:sldMk cId="836825796" sldId="333"/>
            <ac:spMk id="21" creationId="{0CDD2CBE-0619-C9E1-B095-99FD1778C17D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2" creationId="{F0A38EA9-7EF4-902E-0C6B-24B48DC72F1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3" creationId="{73BEB024-3228-8015-F5EA-46B498A04DDC}"/>
          </ac:spMkLst>
        </pc:spChg>
        <pc:spChg chg="add del mod">
          <ac:chgData name="Alejandra Erazo Navas" userId="f593527f-2d45-4011-8c6e-ee1e0f37defe" providerId="ADAL" clId="{2E372CEC-DA92-7247-B5C2-E4E1B90F9CC5}" dt="2023-03-14T13:27:19.986" v="1651" actId="478"/>
          <ac:spMkLst>
            <pc:docMk/>
            <pc:sldMk cId="836825796" sldId="333"/>
            <ac:spMk id="24" creationId="{494C753E-8F6C-BFC8-4485-50F10CA5A61B}"/>
          </ac:spMkLst>
        </pc:spChg>
        <pc:spChg chg="add mod">
          <ac:chgData name="Alejandra Erazo Navas" userId="f593527f-2d45-4011-8c6e-ee1e0f37defe" providerId="ADAL" clId="{2E372CEC-DA92-7247-B5C2-E4E1B90F9CC5}" dt="2023-03-14T13:27:48.223" v="1665" actId="1076"/>
          <ac:spMkLst>
            <pc:docMk/>
            <pc:sldMk cId="836825796" sldId="333"/>
            <ac:spMk id="25" creationId="{0025A214-135C-1316-929D-A0590FC93A69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6" creationId="{0F25BB95-CEA8-C40F-2ACF-E2CD284DCBC1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7" creationId="{7F42990D-415A-4551-8538-C64ECCE2A988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8" creationId="{E07EB522-3726-06A7-53D2-B611390BDF9E}"/>
          </ac:spMkLst>
        </pc:spChg>
        <pc:spChg chg="del">
          <ac:chgData name="Alejandra Erazo Navas" userId="f593527f-2d45-4011-8c6e-ee1e0f37defe" providerId="ADAL" clId="{2E372CEC-DA92-7247-B5C2-E4E1B90F9CC5}" dt="2023-03-14T13:25:39.462" v="1622" actId="478"/>
          <ac:spMkLst>
            <pc:docMk/>
            <pc:sldMk cId="836825796" sldId="333"/>
            <ac:spMk id="29" creationId="{1F81E50D-3AD7-2581-9956-FF5F32A04BA4}"/>
          </ac:spMkLst>
        </pc:spChg>
        <pc:spChg chg="add mod">
          <ac:chgData name="Alejandra Erazo Navas" userId="f593527f-2d45-4011-8c6e-ee1e0f37defe" providerId="ADAL" clId="{2E372CEC-DA92-7247-B5C2-E4E1B90F9CC5}" dt="2023-03-14T13:27:53.414" v="1667" actId="1076"/>
          <ac:spMkLst>
            <pc:docMk/>
            <pc:sldMk cId="836825796" sldId="333"/>
            <ac:spMk id="31" creationId="{E6823E8A-4E1F-0E85-90C7-65E534B7D5AB}"/>
          </ac:spMkLst>
        </pc:spChg>
        <pc:spChg chg="add mod">
          <ac:chgData name="Alejandra Erazo Navas" userId="f593527f-2d45-4011-8c6e-ee1e0f37defe" providerId="ADAL" clId="{2E372CEC-DA92-7247-B5C2-E4E1B90F9CC5}" dt="2023-03-14T13:28:04.650" v="1669" actId="1076"/>
          <ac:spMkLst>
            <pc:docMk/>
            <pc:sldMk cId="836825796" sldId="333"/>
            <ac:spMk id="32" creationId="{7708D471-F21A-08FE-334A-CC02E07425B9}"/>
          </ac:spMkLst>
        </pc:spChg>
        <pc:spChg chg="add mod">
          <ac:chgData name="Alejandra Erazo Navas" userId="f593527f-2d45-4011-8c6e-ee1e0f37defe" providerId="ADAL" clId="{2E372CEC-DA92-7247-B5C2-E4E1B90F9CC5}" dt="2023-03-14T13:28:27.043" v="1680" actId="404"/>
          <ac:spMkLst>
            <pc:docMk/>
            <pc:sldMk cId="836825796" sldId="333"/>
            <ac:spMk id="33" creationId="{21A7832B-C790-820A-3FA2-D6BEA4A49F71}"/>
          </ac:spMkLst>
        </pc:spChg>
        <pc:spChg chg="add mod">
          <ac:chgData name="Alejandra Erazo Navas" userId="f593527f-2d45-4011-8c6e-ee1e0f37defe" providerId="ADAL" clId="{2E372CEC-DA92-7247-B5C2-E4E1B90F9CC5}" dt="2023-03-14T13:28:12.549" v="1672" actId="404"/>
          <ac:spMkLst>
            <pc:docMk/>
            <pc:sldMk cId="836825796" sldId="333"/>
            <ac:spMk id="34" creationId="{2A220D13-5AE9-64A1-0EBE-076B87C90A1C}"/>
          </ac:spMkLst>
        </pc:spChg>
        <pc:spChg chg="add del mod">
          <ac:chgData name="Alejandra Erazo Navas" userId="f593527f-2d45-4011-8c6e-ee1e0f37defe" providerId="ADAL" clId="{2E372CEC-DA92-7247-B5C2-E4E1B90F9CC5}" dt="2023-03-14T13:28:09.064" v="1670" actId="478"/>
          <ac:spMkLst>
            <pc:docMk/>
            <pc:sldMk cId="836825796" sldId="333"/>
            <ac:spMk id="35" creationId="{9C3DC87F-0952-2D34-AE98-A0E8B62C435A}"/>
          </ac:spMkLst>
        </pc:spChg>
        <pc:spChg chg="add mod">
          <ac:chgData name="Alejandra Erazo Navas" userId="f593527f-2d45-4011-8c6e-ee1e0f37defe" providerId="ADAL" clId="{2E372CEC-DA92-7247-B5C2-E4E1B90F9CC5}" dt="2023-03-14T13:29:00.605" v="1684" actId="1076"/>
          <ac:spMkLst>
            <pc:docMk/>
            <pc:sldMk cId="836825796" sldId="333"/>
            <ac:spMk id="36" creationId="{737B4979-1CB0-1DD7-7E7D-EE5FFB07A140}"/>
          </ac:spMkLst>
        </pc:spChg>
        <pc:spChg chg="add mod">
          <ac:chgData name="Alejandra Erazo Navas" userId="f593527f-2d45-4011-8c6e-ee1e0f37defe" providerId="ADAL" clId="{2E372CEC-DA92-7247-B5C2-E4E1B90F9CC5}" dt="2023-03-14T13:30:17.793" v="1705" actId="21"/>
          <ac:spMkLst>
            <pc:docMk/>
            <pc:sldMk cId="836825796" sldId="333"/>
            <ac:spMk id="37" creationId="{7BE4870F-BA7C-D99D-2E8C-35F4C601C5DE}"/>
          </ac:spMkLst>
        </pc:spChg>
        <pc:spChg chg="add del mod">
          <ac:chgData name="Alejandra Erazo Navas" userId="f593527f-2d45-4011-8c6e-ee1e0f37defe" providerId="ADAL" clId="{2E372CEC-DA92-7247-B5C2-E4E1B90F9CC5}" dt="2023-03-14T13:29:03.286" v="1685" actId="478"/>
          <ac:spMkLst>
            <pc:docMk/>
            <pc:sldMk cId="836825796" sldId="333"/>
            <ac:spMk id="38" creationId="{60A0D3B9-0446-EA76-41C2-3A1FCDE4B455}"/>
          </ac:spMkLst>
        </pc:spChg>
        <pc:spChg chg="add mod">
          <ac:chgData name="Alejandra Erazo Navas" userId="f593527f-2d45-4011-8c6e-ee1e0f37defe" providerId="ADAL" clId="{2E372CEC-DA92-7247-B5C2-E4E1B90F9CC5}" dt="2023-03-14T13:30:45.589" v="1714" actId="1076"/>
          <ac:spMkLst>
            <pc:docMk/>
            <pc:sldMk cId="836825796" sldId="333"/>
            <ac:spMk id="39" creationId="{7D1B373B-636F-D495-FC00-1A23A9C41978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20:19:00.161" v="3070" actId="1076"/>
        <pc:sldMkLst>
          <pc:docMk/>
          <pc:sldMk cId="2027641861" sldId="334"/>
        </pc:sldMkLst>
        <pc:spChg chg="del">
          <ac:chgData name="Alejandra Erazo Navas" userId="f593527f-2d45-4011-8c6e-ee1e0f37defe" providerId="ADAL" clId="{2E372CEC-DA92-7247-B5C2-E4E1B90F9CC5}" dt="2023-03-14T13:31:03.980" v="1716" actId="478"/>
          <ac:spMkLst>
            <pc:docMk/>
            <pc:sldMk cId="2027641861" sldId="334"/>
            <ac:spMk id="3" creationId="{3DD55C98-8257-F9E5-388E-0F4C39241B09}"/>
          </ac:spMkLst>
        </pc:spChg>
        <pc:spChg chg="del">
          <ac:chgData name="Alejandra Erazo Navas" userId="f593527f-2d45-4011-8c6e-ee1e0f37defe" providerId="ADAL" clId="{2E372CEC-DA92-7247-B5C2-E4E1B90F9CC5}" dt="2023-03-14T13:31:05.693" v="1717" actId="478"/>
          <ac:spMkLst>
            <pc:docMk/>
            <pc:sldMk cId="2027641861" sldId="334"/>
            <ac:spMk id="4" creationId="{BE1040C0-3C75-A386-E006-FD97890EB579}"/>
          </ac:spMkLst>
        </pc:spChg>
        <pc:spChg chg="add mod">
          <ac:chgData name="Alejandra Erazo Navas" userId="f593527f-2d45-4011-8c6e-ee1e0f37defe" providerId="ADAL" clId="{2E372CEC-DA92-7247-B5C2-E4E1B90F9CC5}" dt="2023-03-14T13:31:11.351" v="1720" actId="1076"/>
          <ac:spMkLst>
            <pc:docMk/>
            <pc:sldMk cId="2027641861" sldId="334"/>
            <ac:spMk id="5" creationId="{14714505-4098-2A3B-6DCA-F278D32E578C}"/>
          </ac:spMkLst>
        </pc:spChg>
        <pc:spChg chg="add mod">
          <ac:chgData name="Alejandra Erazo Navas" userId="f593527f-2d45-4011-8c6e-ee1e0f37defe" providerId="ADAL" clId="{2E372CEC-DA92-7247-B5C2-E4E1B90F9CC5}" dt="2023-03-14T14:14:44.634" v="2029" actId="20577"/>
          <ac:spMkLst>
            <pc:docMk/>
            <pc:sldMk cId="2027641861" sldId="334"/>
            <ac:spMk id="6" creationId="{04540894-8CBF-6AB0-3220-442828DCB29F}"/>
          </ac:spMkLst>
        </pc:spChg>
        <pc:spChg chg="add del mod">
          <ac:chgData name="Alejandra Erazo Navas" userId="f593527f-2d45-4011-8c6e-ee1e0f37defe" providerId="ADAL" clId="{2E372CEC-DA92-7247-B5C2-E4E1B90F9CC5}" dt="2023-03-14T13:31:12.784" v="1721" actId="478"/>
          <ac:spMkLst>
            <pc:docMk/>
            <pc:sldMk cId="2027641861" sldId="334"/>
            <ac:spMk id="7" creationId="{DCE3E587-89E1-3407-A8B4-D796FF550AF2}"/>
          </ac:spMkLst>
        </pc:spChg>
        <pc:spChg chg="add mod">
          <ac:chgData name="Alejandra Erazo Navas" userId="f593527f-2d45-4011-8c6e-ee1e0f37defe" providerId="ADAL" clId="{2E372CEC-DA92-7247-B5C2-E4E1B90F9CC5}" dt="2023-03-14T13:31:50.132" v="1729" actId="1076"/>
          <ac:spMkLst>
            <pc:docMk/>
            <pc:sldMk cId="2027641861" sldId="334"/>
            <ac:spMk id="8" creationId="{1FCF0ACC-905E-09D7-2E44-044AB1175EB7}"/>
          </ac:spMkLst>
        </pc:spChg>
        <pc:spChg chg="add mod">
          <ac:chgData name="Alejandra Erazo Navas" userId="f593527f-2d45-4011-8c6e-ee1e0f37defe" providerId="ADAL" clId="{2E372CEC-DA92-7247-B5C2-E4E1B90F9CC5}" dt="2023-03-14T13:31:58.241" v="1732" actId="404"/>
          <ac:spMkLst>
            <pc:docMk/>
            <pc:sldMk cId="2027641861" sldId="334"/>
            <ac:spMk id="9" creationId="{97030BB0-CA44-AEA6-D97E-3655F049829A}"/>
          </ac:spMkLst>
        </pc:spChg>
        <pc:spChg chg="add del mod">
          <ac:chgData name="Alejandra Erazo Navas" userId="f593527f-2d45-4011-8c6e-ee1e0f37defe" providerId="ADAL" clId="{2E372CEC-DA92-7247-B5C2-E4E1B90F9CC5}" dt="2023-03-14T13:32:02.746" v="1733" actId="478"/>
          <ac:spMkLst>
            <pc:docMk/>
            <pc:sldMk cId="2027641861" sldId="334"/>
            <ac:spMk id="10" creationId="{28DB0E4D-22FB-3112-6057-E30FA688BFB5}"/>
          </ac:spMkLst>
        </pc:spChg>
        <pc:spChg chg="add mod">
          <ac:chgData name="Alejandra Erazo Navas" userId="f593527f-2d45-4011-8c6e-ee1e0f37defe" providerId="ADAL" clId="{2E372CEC-DA92-7247-B5C2-E4E1B90F9CC5}" dt="2023-03-14T20:18:54.619" v="3069" actId="20577"/>
          <ac:spMkLst>
            <pc:docMk/>
            <pc:sldMk cId="2027641861" sldId="334"/>
            <ac:spMk id="11" creationId="{98BE4C8B-6DF9-6D39-7D50-E54E1776DF75}"/>
          </ac:spMkLst>
        </pc:spChg>
        <pc:spChg chg="del">
          <ac:chgData name="Alejandra Erazo Navas" userId="f593527f-2d45-4011-8c6e-ee1e0f37defe" providerId="ADAL" clId="{2E372CEC-DA92-7247-B5C2-E4E1B90F9CC5}" dt="2023-03-14T13:31:40.447" v="1727" actId="478"/>
          <ac:spMkLst>
            <pc:docMk/>
            <pc:sldMk cId="2027641861" sldId="334"/>
            <ac:spMk id="13" creationId="{12BBDEF7-F8F6-EF53-412D-126C31F901B4}"/>
          </ac:spMkLst>
        </pc:spChg>
        <pc:spChg chg="add mod">
          <ac:chgData name="Alejandra Erazo Navas" userId="f593527f-2d45-4011-8c6e-ee1e0f37defe" providerId="ADAL" clId="{2E372CEC-DA92-7247-B5C2-E4E1B90F9CC5}" dt="2023-03-14T20:19:00.161" v="3070" actId="1076"/>
          <ac:spMkLst>
            <pc:docMk/>
            <pc:sldMk cId="2027641861" sldId="334"/>
            <ac:spMk id="14" creationId="{AD8438E0-D775-0576-4284-B2F8B67839F5}"/>
          </ac:spMkLst>
        </pc:spChg>
        <pc:spChg chg="add del mod">
          <ac:chgData name="Alejandra Erazo Navas" userId="f593527f-2d45-4011-8c6e-ee1e0f37defe" providerId="ADAL" clId="{2E372CEC-DA92-7247-B5C2-E4E1B90F9CC5}" dt="2023-03-14T13:32:19.048" v="1741" actId="478"/>
          <ac:spMkLst>
            <pc:docMk/>
            <pc:sldMk cId="2027641861" sldId="334"/>
            <ac:spMk id="15" creationId="{0D5DA796-D06A-3311-7A84-2531C4291F1F}"/>
          </ac:spMkLst>
        </pc:spChg>
        <pc:spChg chg="del">
          <ac:chgData name="Alejandra Erazo Navas" userId="f593527f-2d45-4011-8c6e-ee1e0f37defe" providerId="ADAL" clId="{2E372CEC-DA92-7247-B5C2-E4E1B90F9CC5}" dt="2023-03-14T13:31:42.175" v="1728" actId="478"/>
          <ac:spMkLst>
            <pc:docMk/>
            <pc:sldMk cId="2027641861" sldId="334"/>
            <ac:spMk id="16" creationId="{5FEA007A-29C7-0054-5814-6111915433B1}"/>
          </ac:spMkLst>
        </pc:spChg>
        <pc:spChg chg="add mod">
          <ac:chgData name="Alejandra Erazo Navas" userId="f593527f-2d45-4011-8c6e-ee1e0f37defe" providerId="ADAL" clId="{2E372CEC-DA92-7247-B5C2-E4E1B90F9CC5}" dt="2023-03-14T13:33:02.026" v="1761" actId="1076"/>
          <ac:spMkLst>
            <pc:docMk/>
            <pc:sldMk cId="2027641861" sldId="334"/>
            <ac:spMk id="18" creationId="{75B23F4F-4A09-246E-A7A0-11005ADE80B8}"/>
          </ac:spMkLst>
        </pc:spChg>
        <pc:spChg chg="add mod">
          <ac:chgData name="Alejandra Erazo Navas" userId="f593527f-2d45-4011-8c6e-ee1e0f37defe" providerId="ADAL" clId="{2E372CEC-DA92-7247-B5C2-E4E1B90F9CC5}" dt="2023-03-14T13:32:59.333" v="1760" actId="1076"/>
          <ac:spMkLst>
            <pc:docMk/>
            <pc:sldMk cId="2027641861" sldId="334"/>
            <ac:spMk id="19" creationId="{0E0C766A-5C9A-64E0-C747-CC4F12F1A236}"/>
          </ac:spMkLst>
        </pc:spChg>
        <pc:spChg chg="del mod">
          <ac:chgData name="Alejandra Erazo Navas" userId="f593527f-2d45-4011-8c6e-ee1e0f37defe" providerId="ADAL" clId="{2E372CEC-DA92-7247-B5C2-E4E1B90F9CC5}" dt="2023-03-14T13:32:12.594" v="1737" actId="478"/>
          <ac:spMkLst>
            <pc:docMk/>
            <pc:sldMk cId="2027641861" sldId="334"/>
            <ac:spMk id="20" creationId="{23AC67DC-2F9E-E767-EFB7-E75A8FB83184}"/>
          </ac:spMkLst>
        </pc:spChg>
        <pc:spChg chg="del">
          <ac:chgData name="Alejandra Erazo Navas" userId="f593527f-2d45-4011-8c6e-ee1e0f37defe" providerId="ADAL" clId="{2E372CEC-DA92-7247-B5C2-E4E1B90F9CC5}" dt="2023-03-14T13:32:13.656" v="1738" actId="478"/>
          <ac:spMkLst>
            <pc:docMk/>
            <pc:sldMk cId="2027641861" sldId="334"/>
            <ac:spMk id="21" creationId="{0CDD2CBE-0619-C9E1-B095-99FD1778C17D}"/>
          </ac:spMkLst>
        </pc:spChg>
        <pc:spChg chg="add del mod">
          <ac:chgData name="Alejandra Erazo Navas" userId="f593527f-2d45-4011-8c6e-ee1e0f37defe" providerId="ADAL" clId="{2E372CEC-DA92-7247-B5C2-E4E1B90F9CC5}" dt="2023-03-14T13:32:48.737" v="1756" actId="478"/>
          <ac:spMkLst>
            <pc:docMk/>
            <pc:sldMk cId="2027641861" sldId="334"/>
            <ac:spMk id="22" creationId="{320646BA-3115-EB5F-0D41-DD579A566F24}"/>
          </ac:spMkLst>
        </pc:spChg>
        <pc:spChg chg="add mod">
          <ac:chgData name="Alejandra Erazo Navas" userId="f593527f-2d45-4011-8c6e-ee1e0f37defe" providerId="ADAL" clId="{2E372CEC-DA92-7247-B5C2-E4E1B90F9CC5}" dt="2023-03-14T13:33:19.760" v="1766" actId="1076"/>
          <ac:spMkLst>
            <pc:docMk/>
            <pc:sldMk cId="2027641861" sldId="334"/>
            <ac:spMk id="23" creationId="{7A8B73A4-D881-9640-CAF3-A6523FB8F4AE}"/>
          </ac:spMkLst>
        </pc:spChg>
        <pc:spChg chg="add mod">
          <ac:chgData name="Alejandra Erazo Navas" userId="f593527f-2d45-4011-8c6e-ee1e0f37defe" providerId="ADAL" clId="{2E372CEC-DA92-7247-B5C2-E4E1B90F9CC5}" dt="2023-03-14T13:33:35.805" v="1773" actId="1076"/>
          <ac:spMkLst>
            <pc:docMk/>
            <pc:sldMk cId="2027641861" sldId="334"/>
            <ac:spMk id="24" creationId="{F532F881-34E5-F2E3-2C51-27D47189A230}"/>
          </ac:spMkLst>
        </pc:spChg>
        <pc:spChg chg="add del mod">
          <ac:chgData name="Alejandra Erazo Navas" userId="f593527f-2d45-4011-8c6e-ee1e0f37defe" providerId="ADAL" clId="{2E372CEC-DA92-7247-B5C2-E4E1B90F9CC5}" dt="2023-03-14T13:33:21.883" v="1767" actId="478"/>
          <ac:spMkLst>
            <pc:docMk/>
            <pc:sldMk cId="2027641861" sldId="334"/>
            <ac:spMk id="26" creationId="{2A216AF9-7FB3-5226-7CA5-4305B65CB20F}"/>
          </ac:spMkLst>
        </pc:spChg>
        <pc:spChg chg="del">
          <ac:chgData name="Alejandra Erazo Navas" userId="f593527f-2d45-4011-8c6e-ee1e0f37defe" providerId="ADAL" clId="{2E372CEC-DA92-7247-B5C2-E4E1B90F9CC5}" dt="2023-03-14T13:32:39.180" v="1751" actId="478"/>
          <ac:spMkLst>
            <pc:docMk/>
            <pc:sldMk cId="2027641861" sldId="334"/>
            <ac:spMk id="32" creationId="{7708D471-F21A-08FE-334A-CC02E07425B9}"/>
          </ac:spMkLst>
        </pc:spChg>
        <pc:spChg chg="del">
          <ac:chgData name="Alejandra Erazo Navas" userId="f593527f-2d45-4011-8c6e-ee1e0f37defe" providerId="ADAL" clId="{2E372CEC-DA92-7247-B5C2-E4E1B90F9CC5}" dt="2023-03-14T13:32:41.887" v="1753" actId="478"/>
          <ac:spMkLst>
            <pc:docMk/>
            <pc:sldMk cId="2027641861" sldId="334"/>
            <ac:spMk id="33" creationId="{21A7832B-C790-820A-3FA2-D6BEA4A49F71}"/>
          </ac:spMkLst>
        </pc:spChg>
        <pc:spChg chg="del">
          <ac:chgData name="Alejandra Erazo Navas" userId="f593527f-2d45-4011-8c6e-ee1e0f37defe" providerId="ADAL" clId="{2E372CEC-DA92-7247-B5C2-E4E1B90F9CC5}" dt="2023-03-14T13:32:40.907" v="1752" actId="478"/>
          <ac:spMkLst>
            <pc:docMk/>
            <pc:sldMk cId="2027641861" sldId="334"/>
            <ac:spMk id="34" creationId="{2A220D13-5AE9-64A1-0EBE-076B87C90A1C}"/>
          </ac:spMkLst>
        </pc:spChg>
        <pc:spChg chg="del">
          <ac:chgData name="Alejandra Erazo Navas" userId="f593527f-2d45-4011-8c6e-ee1e0f37defe" providerId="ADAL" clId="{2E372CEC-DA92-7247-B5C2-E4E1B90F9CC5}" dt="2023-03-14T13:33:11.427" v="1762" actId="478"/>
          <ac:spMkLst>
            <pc:docMk/>
            <pc:sldMk cId="2027641861" sldId="334"/>
            <ac:spMk id="36" creationId="{737B4979-1CB0-1DD7-7E7D-EE5FFB07A140}"/>
          </ac:spMkLst>
        </pc:spChg>
        <pc:spChg chg="del">
          <ac:chgData name="Alejandra Erazo Navas" userId="f593527f-2d45-4011-8c6e-ee1e0f37defe" providerId="ADAL" clId="{2E372CEC-DA92-7247-B5C2-E4E1B90F9CC5}" dt="2023-03-14T13:33:13.303" v="1763" actId="478"/>
          <ac:spMkLst>
            <pc:docMk/>
            <pc:sldMk cId="2027641861" sldId="334"/>
            <ac:spMk id="37" creationId="{7BE4870F-BA7C-D99D-2E8C-35F4C601C5DE}"/>
          </ac:spMkLst>
        </pc:spChg>
        <pc:spChg chg="del">
          <ac:chgData name="Alejandra Erazo Navas" userId="f593527f-2d45-4011-8c6e-ee1e0f37defe" providerId="ADAL" clId="{2E372CEC-DA92-7247-B5C2-E4E1B90F9CC5}" dt="2023-03-14T13:33:15.188" v="1764" actId="478"/>
          <ac:spMkLst>
            <pc:docMk/>
            <pc:sldMk cId="2027641861" sldId="334"/>
            <ac:spMk id="39" creationId="{7D1B373B-636F-D495-FC00-1A23A9C41978}"/>
          </ac:spMkLst>
        </pc:spChg>
      </pc:sldChg>
      <pc:sldChg chg="addSp delSp modSp add mod">
        <pc:chgData name="Alejandra Erazo Navas" userId="f593527f-2d45-4011-8c6e-ee1e0f37defe" providerId="ADAL" clId="{2E372CEC-DA92-7247-B5C2-E4E1B90F9CC5}" dt="2023-03-14T13:54:14.913" v="1864" actId="1076"/>
        <pc:sldMkLst>
          <pc:docMk/>
          <pc:sldMk cId="1619591824" sldId="335"/>
        </pc:sldMkLst>
        <pc:spChg chg="add mod">
          <ac:chgData name="Alejandra Erazo Navas" userId="f593527f-2d45-4011-8c6e-ee1e0f37defe" providerId="ADAL" clId="{2E372CEC-DA92-7247-B5C2-E4E1B90F9CC5}" dt="2023-03-14T13:34:41.981" v="1795" actId="1076"/>
          <ac:spMkLst>
            <pc:docMk/>
            <pc:sldMk cId="1619591824" sldId="335"/>
            <ac:spMk id="3" creationId="{1D138452-30F1-E3A8-E89F-8A27E4DFF84C}"/>
          </ac:spMkLst>
        </pc:spChg>
        <pc:spChg chg="add mod">
          <ac:chgData name="Alejandra Erazo Navas" userId="f593527f-2d45-4011-8c6e-ee1e0f37defe" providerId="ADAL" clId="{2E372CEC-DA92-7247-B5C2-E4E1B90F9CC5}" dt="2023-03-14T13:35:44.179" v="1815" actId="403"/>
          <ac:spMkLst>
            <pc:docMk/>
            <pc:sldMk cId="1619591824" sldId="335"/>
            <ac:spMk id="4" creationId="{5D2F29D9-9E1A-769A-14DC-A55306FFC8BA}"/>
          </ac:spMkLst>
        </pc:spChg>
        <pc:spChg chg="del">
          <ac:chgData name="Alejandra Erazo Navas" userId="f593527f-2d45-4011-8c6e-ee1e0f37defe" providerId="ADAL" clId="{2E372CEC-DA92-7247-B5C2-E4E1B90F9CC5}" dt="2023-03-14T13:33:58.379" v="1777" actId="478"/>
          <ac:spMkLst>
            <pc:docMk/>
            <pc:sldMk cId="1619591824" sldId="335"/>
            <ac:spMk id="5" creationId="{14714505-4098-2A3B-6DCA-F278D32E578C}"/>
          </ac:spMkLst>
        </pc:spChg>
        <pc:spChg chg="del">
          <ac:chgData name="Alejandra Erazo Navas" userId="f593527f-2d45-4011-8c6e-ee1e0f37defe" providerId="ADAL" clId="{2E372CEC-DA92-7247-B5C2-E4E1B90F9CC5}" dt="2023-03-14T13:33:56.710" v="1776" actId="478"/>
          <ac:spMkLst>
            <pc:docMk/>
            <pc:sldMk cId="1619591824" sldId="335"/>
            <ac:spMk id="6" creationId="{04540894-8CBF-6AB0-3220-442828DCB29F}"/>
          </ac:spMkLst>
        </pc:spChg>
        <pc:spChg chg="add mod">
          <ac:chgData name="Alejandra Erazo Navas" userId="f593527f-2d45-4011-8c6e-ee1e0f37defe" providerId="ADAL" clId="{2E372CEC-DA92-7247-B5C2-E4E1B90F9CC5}" dt="2023-03-14T13:35:47.697" v="1816" actId="1076"/>
          <ac:spMkLst>
            <pc:docMk/>
            <pc:sldMk cId="1619591824" sldId="335"/>
            <ac:spMk id="7" creationId="{69C9F29F-82B1-CC95-7170-D98EE5B44DF6}"/>
          </ac:spMkLst>
        </pc:spChg>
        <pc:spChg chg="del">
          <ac:chgData name="Alejandra Erazo Navas" userId="f593527f-2d45-4011-8c6e-ee1e0f37defe" providerId="ADAL" clId="{2E372CEC-DA92-7247-B5C2-E4E1B90F9CC5}" dt="2023-03-14T13:35:26.612" v="1809" actId="478"/>
          <ac:spMkLst>
            <pc:docMk/>
            <pc:sldMk cId="1619591824" sldId="335"/>
            <ac:spMk id="8" creationId="{1FCF0ACC-905E-09D7-2E44-044AB1175EB7}"/>
          </ac:spMkLst>
        </pc:spChg>
        <pc:spChg chg="del mod">
          <ac:chgData name="Alejandra Erazo Navas" userId="f593527f-2d45-4011-8c6e-ee1e0f37defe" providerId="ADAL" clId="{2E372CEC-DA92-7247-B5C2-E4E1B90F9CC5}" dt="2023-03-14T13:35:25.115" v="1808" actId="478"/>
          <ac:spMkLst>
            <pc:docMk/>
            <pc:sldMk cId="1619591824" sldId="335"/>
            <ac:spMk id="9" creationId="{97030BB0-CA44-AEA6-D97E-3655F049829A}"/>
          </ac:spMkLst>
        </pc:spChg>
        <pc:spChg chg="add mod">
          <ac:chgData name="Alejandra Erazo Navas" userId="f593527f-2d45-4011-8c6e-ee1e0f37defe" providerId="ADAL" clId="{2E372CEC-DA92-7247-B5C2-E4E1B90F9CC5}" dt="2023-03-14T13:35:39.398" v="1813" actId="1076"/>
          <ac:spMkLst>
            <pc:docMk/>
            <pc:sldMk cId="1619591824" sldId="335"/>
            <ac:spMk id="10" creationId="{EB2D9135-7077-7AA6-BD81-FC3B5253B1C1}"/>
          </ac:spMkLst>
        </pc:spChg>
        <pc:spChg chg="del">
          <ac:chgData name="Alejandra Erazo Navas" userId="f593527f-2d45-4011-8c6e-ee1e0f37defe" providerId="ADAL" clId="{2E372CEC-DA92-7247-B5C2-E4E1B90F9CC5}" dt="2023-03-14T13:36:01.104" v="1818" actId="478"/>
          <ac:spMkLst>
            <pc:docMk/>
            <pc:sldMk cId="1619591824" sldId="335"/>
            <ac:spMk id="11" creationId="{98BE4C8B-6DF9-6D39-7D50-E54E1776DF75}"/>
          </ac:spMkLst>
        </pc:spChg>
        <pc:spChg chg="add mod">
          <ac:chgData name="Alejandra Erazo Navas" userId="f593527f-2d45-4011-8c6e-ee1e0f37defe" providerId="ADAL" clId="{2E372CEC-DA92-7247-B5C2-E4E1B90F9CC5}" dt="2023-03-14T13:35:33.421" v="1812" actId="404"/>
          <ac:spMkLst>
            <pc:docMk/>
            <pc:sldMk cId="1619591824" sldId="335"/>
            <ac:spMk id="13" creationId="{EA33AEC0-9CC8-64EE-452D-59AFADB7F19A}"/>
          </ac:spMkLst>
        </pc:spChg>
        <pc:spChg chg="del">
          <ac:chgData name="Alejandra Erazo Navas" userId="f593527f-2d45-4011-8c6e-ee1e0f37defe" providerId="ADAL" clId="{2E372CEC-DA92-7247-B5C2-E4E1B90F9CC5}" dt="2023-03-14T13:35:58.720" v="1817" actId="478"/>
          <ac:spMkLst>
            <pc:docMk/>
            <pc:sldMk cId="1619591824" sldId="335"/>
            <ac:spMk id="14" creationId="{AD8438E0-D775-0576-4284-B2F8B67839F5}"/>
          </ac:spMkLst>
        </pc:spChg>
        <pc:spChg chg="add mod">
          <ac:chgData name="Alejandra Erazo Navas" userId="f593527f-2d45-4011-8c6e-ee1e0f37defe" providerId="ADAL" clId="{2E372CEC-DA92-7247-B5C2-E4E1B90F9CC5}" dt="2023-03-14T13:36:06.915" v="1820" actId="1076"/>
          <ac:spMkLst>
            <pc:docMk/>
            <pc:sldMk cId="1619591824" sldId="335"/>
            <ac:spMk id="15" creationId="{C8E06B72-B071-7A45-5167-1DB291042636}"/>
          </ac:spMkLst>
        </pc:spChg>
        <pc:spChg chg="add mod">
          <ac:chgData name="Alejandra Erazo Navas" userId="f593527f-2d45-4011-8c6e-ee1e0f37defe" providerId="ADAL" clId="{2E372CEC-DA92-7247-B5C2-E4E1B90F9CC5}" dt="2023-03-14T13:36:40.182" v="1835" actId="1076"/>
          <ac:spMkLst>
            <pc:docMk/>
            <pc:sldMk cId="1619591824" sldId="335"/>
            <ac:spMk id="16" creationId="{32861B8C-70EE-C4D4-1308-96DC52FAA42B}"/>
          </ac:spMkLst>
        </pc:spChg>
        <pc:spChg chg="del">
          <ac:chgData name="Alejandra Erazo Navas" userId="f593527f-2d45-4011-8c6e-ee1e0f37defe" providerId="ADAL" clId="{2E372CEC-DA92-7247-B5C2-E4E1B90F9CC5}" dt="2023-03-14T13:36:54.760" v="1836" actId="478"/>
          <ac:spMkLst>
            <pc:docMk/>
            <pc:sldMk cId="1619591824" sldId="335"/>
            <ac:spMk id="18" creationId="{75B23F4F-4A09-246E-A7A0-11005ADE80B8}"/>
          </ac:spMkLst>
        </pc:spChg>
        <pc:spChg chg="del">
          <ac:chgData name="Alejandra Erazo Navas" userId="f593527f-2d45-4011-8c6e-ee1e0f37defe" providerId="ADAL" clId="{2E372CEC-DA92-7247-B5C2-E4E1B90F9CC5}" dt="2023-03-14T13:36:55.943" v="1837" actId="478"/>
          <ac:spMkLst>
            <pc:docMk/>
            <pc:sldMk cId="1619591824" sldId="335"/>
            <ac:spMk id="19" creationId="{0E0C766A-5C9A-64E0-C747-CC4F12F1A236}"/>
          </ac:spMkLst>
        </pc:spChg>
        <pc:spChg chg="add del mod">
          <ac:chgData name="Alejandra Erazo Navas" userId="f593527f-2d45-4011-8c6e-ee1e0f37defe" providerId="ADAL" clId="{2E372CEC-DA92-7247-B5C2-E4E1B90F9CC5}" dt="2023-03-14T13:36:11.437" v="1822" actId="478"/>
          <ac:spMkLst>
            <pc:docMk/>
            <pc:sldMk cId="1619591824" sldId="335"/>
            <ac:spMk id="20" creationId="{FADFFD72-8534-4492-8CB8-82CF101D52A1}"/>
          </ac:spMkLst>
        </pc:spChg>
        <pc:spChg chg="add mod">
          <ac:chgData name="Alejandra Erazo Navas" userId="f593527f-2d45-4011-8c6e-ee1e0f37defe" providerId="ADAL" clId="{2E372CEC-DA92-7247-B5C2-E4E1B90F9CC5}" dt="2023-03-14T13:36:36.562" v="1834" actId="1076"/>
          <ac:spMkLst>
            <pc:docMk/>
            <pc:sldMk cId="1619591824" sldId="335"/>
            <ac:spMk id="21" creationId="{F7266A93-A686-485A-6B7D-2D920A12D680}"/>
          </ac:spMkLst>
        </pc:spChg>
        <pc:spChg chg="add mod">
          <ac:chgData name="Alejandra Erazo Navas" userId="f593527f-2d45-4011-8c6e-ee1e0f37defe" providerId="ADAL" clId="{2E372CEC-DA92-7247-B5C2-E4E1B90F9CC5}" dt="2023-03-14T13:37:15.193" v="1844" actId="1076"/>
          <ac:spMkLst>
            <pc:docMk/>
            <pc:sldMk cId="1619591824" sldId="335"/>
            <ac:spMk id="22" creationId="{9DCE60D7-D160-5C1B-EFE0-F45333F15A6C}"/>
          </ac:spMkLst>
        </pc:spChg>
        <pc:spChg chg="del">
          <ac:chgData name="Alejandra Erazo Navas" userId="f593527f-2d45-4011-8c6e-ee1e0f37defe" providerId="ADAL" clId="{2E372CEC-DA92-7247-B5C2-E4E1B90F9CC5}" dt="2023-03-14T13:37:37.579" v="1852" actId="478"/>
          <ac:spMkLst>
            <pc:docMk/>
            <pc:sldMk cId="1619591824" sldId="335"/>
            <ac:spMk id="23" creationId="{7A8B73A4-D881-9640-CAF3-A6523FB8F4AE}"/>
          </ac:spMkLst>
        </pc:spChg>
        <pc:spChg chg="del">
          <ac:chgData name="Alejandra Erazo Navas" userId="f593527f-2d45-4011-8c6e-ee1e0f37defe" providerId="ADAL" clId="{2E372CEC-DA92-7247-B5C2-E4E1B90F9CC5}" dt="2023-03-14T13:37:39.047" v="1853" actId="478"/>
          <ac:spMkLst>
            <pc:docMk/>
            <pc:sldMk cId="1619591824" sldId="335"/>
            <ac:spMk id="24" creationId="{F532F881-34E5-F2E3-2C51-27D47189A230}"/>
          </ac:spMkLst>
        </pc:spChg>
        <pc:spChg chg="add mod">
          <ac:chgData name="Alejandra Erazo Navas" userId="f593527f-2d45-4011-8c6e-ee1e0f37defe" providerId="ADAL" clId="{2E372CEC-DA92-7247-B5C2-E4E1B90F9CC5}" dt="2023-03-14T13:37:22.838" v="1847" actId="21"/>
          <ac:spMkLst>
            <pc:docMk/>
            <pc:sldMk cId="1619591824" sldId="335"/>
            <ac:spMk id="26" creationId="{B6E60832-B97B-ABC9-F0DC-4039AEDE363F}"/>
          </ac:spMkLst>
        </pc:spChg>
        <pc:spChg chg="add del mod">
          <ac:chgData name="Alejandra Erazo Navas" userId="f593527f-2d45-4011-8c6e-ee1e0f37defe" providerId="ADAL" clId="{2E372CEC-DA92-7247-B5C2-E4E1B90F9CC5}" dt="2023-03-14T13:37:03.373" v="1840" actId="478"/>
          <ac:spMkLst>
            <pc:docMk/>
            <pc:sldMk cId="1619591824" sldId="335"/>
            <ac:spMk id="27" creationId="{4C3C89C5-48FF-3A8A-B878-ED596D84CD7F}"/>
          </ac:spMkLst>
        </pc:spChg>
        <pc:spChg chg="add mod">
          <ac:chgData name="Alejandra Erazo Navas" userId="f593527f-2d45-4011-8c6e-ee1e0f37defe" providerId="ADAL" clId="{2E372CEC-DA92-7247-B5C2-E4E1B90F9CC5}" dt="2023-03-14T13:37:32.973" v="1850" actId="1076"/>
          <ac:spMkLst>
            <pc:docMk/>
            <pc:sldMk cId="1619591824" sldId="335"/>
            <ac:spMk id="28" creationId="{2A20AFC0-EA94-F587-2240-613D71C9B8A0}"/>
          </ac:spMkLst>
        </pc:spChg>
        <pc:spChg chg="del">
          <ac:chgData name="Alejandra Erazo Navas" userId="f593527f-2d45-4011-8c6e-ee1e0f37defe" providerId="ADAL" clId="{2E372CEC-DA92-7247-B5C2-E4E1B90F9CC5}" dt="2023-03-14T13:37:35.210" v="1851" actId="478"/>
          <ac:spMkLst>
            <pc:docMk/>
            <pc:sldMk cId="1619591824" sldId="335"/>
            <ac:spMk id="31" creationId="{E6823E8A-4E1F-0E85-90C7-65E534B7D5AB}"/>
          </ac:spMkLst>
        </pc:s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29" creationId="{D2297625-ABB9-790C-100A-0DFC8F81B9E2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2" creationId="{0DFC9718-3480-5B55-99CB-A088D2EC1EC8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3" creationId="{BE4833A3-7ECE-A5CC-FBF8-4C7B817FE21C}"/>
          </ac:grpSpMkLst>
        </pc:grpChg>
        <pc:grpChg chg="add mod">
          <ac:chgData name="Alejandra Erazo Navas" userId="f593527f-2d45-4011-8c6e-ee1e0f37defe" providerId="ADAL" clId="{2E372CEC-DA92-7247-B5C2-E4E1B90F9CC5}" dt="2023-03-14T13:54:14.913" v="1864" actId="1076"/>
          <ac:grpSpMkLst>
            <pc:docMk/>
            <pc:sldMk cId="1619591824" sldId="335"/>
            <ac:grpSpMk id="34" creationId="{B7F59011-A0AA-1D96-8B8C-289C834A455F}"/>
          </ac:grpSpMkLst>
        </pc:grpChg>
      </pc:sldChg>
      <pc:sldChg chg="addSp delSp modSp add mod">
        <pc:chgData name="Alejandra Erazo Navas" userId="f593527f-2d45-4011-8c6e-ee1e0f37defe" providerId="ADAL" clId="{2E372CEC-DA92-7247-B5C2-E4E1B90F9CC5}" dt="2023-03-14T14:00:35.325" v="1917" actId="1076"/>
        <pc:sldMkLst>
          <pc:docMk/>
          <pc:sldMk cId="179484289" sldId="336"/>
        </pc:sldMkLst>
        <pc:spChg chg="mod">
          <ac:chgData name="Alejandra Erazo Navas" userId="f593527f-2d45-4011-8c6e-ee1e0f37defe" providerId="ADAL" clId="{2E372CEC-DA92-7247-B5C2-E4E1B90F9CC5}" dt="2023-03-14T14:00:00.035" v="1909" actId="20577"/>
          <ac:spMkLst>
            <pc:docMk/>
            <pc:sldMk cId="179484289" sldId="336"/>
            <ac:spMk id="4" creationId="{1648F4A0-2CCA-7D01-62C0-7D4A47AFD0F8}"/>
          </ac:spMkLst>
        </pc:spChg>
        <pc:spChg chg="del">
          <ac:chgData name="Alejandra Erazo Navas" userId="f593527f-2d45-4011-8c6e-ee1e0f37defe" providerId="ADAL" clId="{2E372CEC-DA92-7247-B5C2-E4E1B90F9CC5}" dt="2023-03-14T13:59:48.355" v="1897" actId="478"/>
          <ac:spMkLst>
            <pc:docMk/>
            <pc:sldMk cId="179484289" sldId="336"/>
            <ac:spMk id="5" creationId="{144B532B-595F-BEDB-7FC5-5796602528FE}"/>
          </ac:spMkLst>
        </pc:spChg>
        <pc:spChg chg="del">
          <ac:chgData name="Alejandra Erazo Navas" userId="f593527f-2d45-4011-8c6e-ee1e0f37defe" providerId="ADAL" clId="{2E372CEC-DA92-7247-B5C2-E4E1B90F9CC5}" dt="2023-03-14T13:59:48.355" v="1897" actId="478"/>
          <ac:spMkLst>
            <pc:docMk/>
            <pc:sldMk cId="179484289" sldId="336"/>
            <ac:spMk id="7" creationId="{CB1CFA26-91DC-2E8B-47C7-F428E09FBAF1}"/>
          </ac:spMkLst>
        </pc:spChg>
        <pc:spChg chg="add mod">
          <ac:chgData name="Alejandra Erazo Navas" userId="f593527f-2d45-4011-8c6e-ee1e0f37defe" providerId="ADAL" clId="{2E372CEC-DA92-7247-B5C2-E4E1B90F9CC5}" dt="2023-03-14T14:00:30.034" v="1914" actId="1076"/>
          <ac:spMkLst>
            <pc:docMk/>
            <pc:sldMk cId="179484289" sldId="336"/>
            <ac:spMk id="8" creationId="{A3D473FC-9DE7-1FAF-B4F8-C494518C8E81}"/>
          </ac:spMkLst>
        </pc:spChg>
        <pc:spChg chg="add mod">
          <ac:chgData name="Alejandra Erazo Navas" userId="f593527f-2d45-4011-8c6e-ee1e0f37defe" providerId="ADAL" clId="{2E372CEC-DA92-7247-B5C2-E4E1B90F9CC5}" dt="2023-03-14T14:00:35.325" v="1917" actId="1076"/>
          <ac:spMkLst>
            <pc:docMk/>
            <pc:sldMk cId="179484289" sldId="336"/>
            <ac:spMk id="9" creationId="{5C675DF2-BA02-C470-F499-A5B356B335AA}"/>
          </ac:spMkLst>
        </pc:spChg>
        <pc:picChg chg="del">
          <ac:chgData name="Alejandra Erazo Navas" userId="f593527f-2d45-4011-8c6e-ee1e0f37defe" providerId="ADAL" clId="{2E372CEC-DA92-7247-B5C2-E4E1B90F9CC5}" dt="2023-03-14T13:59:45.953" v="1896" actId="478"/>
          <ac:picMkLst>
            <pc:docMk/>
            <pc:sldMk cId="179484289" sldId="336"/>
            <ac:picMk id="3" creationId="{56B80AAD-8CE2-EA4F-9DE5-CAC736F148E2}"/>
          </ac:picMkLst>
        </pc:picChg>
        <pc:picChg chg="add mod">
          <ac:chgData name="Alejandra Erazo Navas" userId="f593527f-2d45-4011-8c6e-ee1e0f37defe" providerId="ADAL" clId="{2E372CEC-DA92-7247-B5C2-E4E1B90F9CC5}" dt="2023-03-14T14:00:04.431" v="1910" actId="14100"/>
          <ac:picMkLst>
            <pc:docMk/>
            <pc:sldMk cId="179484289" sldId="336"/>
            <ac:picMk id="6" creationId="{B35AED7F-3949-680C-C165-69EEE2DB3CE2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46:04.982" v="3841" actId="1076"/>
        <pc:sldMkLst>
          <pc:docMk/>
          <pc:sldMk cId="969422447" sldId="337"/>
        </pc:sldMkLst>
        <pc:spChg chg="add del mod">
          <ac:chgData name="Alejandra Erazo Navas" userId="f593527f-2d45-4011-8c6e-ee1e0f37defe" providerId="ADAL" clId="{2E372CEC-DA92-7247-B5C2-E4E1B90F9CC5}" dt="2023-03-14T14:07:13.932" v="1939"/>
          <ac:spMkLst>
            <pc:docMk/>
            <pc:sldMk cId="969422447" sldId="337"/>
            <ac:spMk id="3" creationId="{4540907F-3A1C-6AA9-1E7B-DA1AAF63BAC7}"/>
          </ac:spMkLst>
        </pc:spChg>
        <pc:spChg chg="mod">
          <ac:chgData name="Alejandra Erazo Navas" userId="f593527f-2d45-4011-8c6e-ee1e0f37defe" providerId="ADAL" clId="{2E372CEC-DA92-7247-B5C2-E4E1B90F9CC5}" dt="2023-03-15T02:39:02.784" v="3773" actId="20577"/>
          <ac:spMkLst>
            <pc:docMk/>
            <pc:sldMk cId="969422447" sldId="337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5T02:43:20.079" v="3796" actId="14100"/>
          <ac:spMkLst>
            <pc:docMk/>
            <pc:sldMk cId="969422447" sldId="337"/>
            <ac:spMk id="5" creationId="{52958A9C-87FF-5CF4-D24E-69942A8A7714}"/>
          </ac:spMkLst>
        </pc:spChg>
        <pc:spChg chg="add del mod">
          <ac:chgData name="Alejandra Erazo Navas" userId="f593527f-2d45-4011-8c6e-ee1e0f37defe" providerId="ADAL" clId="{2E372CEC-DA92-7247-B5C2-E4E1B90F9CC5}" dt="2023-03-14T14:14:12.522" v="2008" actId="478"/>
          <ac:spMkLst>
            <pc:docMk/>
            <pc:sldMk cId="969422447" sldId="337"/>
            <ac:spMk id="7" creationId="{B07FDAB4-3B90-8C6A-0D14-6BEBFF76DC54}"/>
          </ac:spMkLst>
        </pc:spChg>
        <pc:spChg chg="del">
          <ac:chgData name="Alejandra Erazo Navas" userId="f593527f-2d45-4011-8c6e-ee1e0f37defe" providerId="ADAL" clId="{2E372CEC-DA92-7247-B5C2-E4E1B90F9CC5}" dt="2023-03-14T14:00:54.373" v="1920" actId="478"/>
          <ac:spMkLst>
            <pc:docMk/>
            <pc:sldMk cId="969422447" sldId="337"/>
            <ac:spMk id="8" creationId="{A3D473FC-9DE7-1FAF-B4F8-C494518C8E81}"/>
          </ac:spMkLst>
        </pc:spChg>
        <pc:spChg chg="del">
          <ac:chgData name="Alejandra Erazo Navas" userId="f593527f-2d45-4011-8c6e-ee1e0f37defe" providerId="ADAL" clId="{2E372CEC-DA92-7247-B5C2-E4E1B90F9CC5}" dt="2023-03-14T14:00:54.373" v="1920" actId="478"/>
          <ac:spMkLst>
            <pc:docMk/>
            <pc:sldMk cId="969422447" sldId="337"/>
            <ac:spMk id="9" creationId="{5C675DF2-BA02-C470-F499-A5B356B335AA}"/>
          </ac:spMkLst>
        </pc:spChg>
        <pc:spChg chg="add del mod">
          <ac:chgData name="Alejandra Erazo Navas" userId="f593527f-2d45-4011-8c6e-ee1e0f37defe" providerId="ADAL" clId="{2E372CEC-DA92-7247-B5C2-E4E1B90F9CC5}" dt="2023-03-14T14:08:44.949" v="1998" actId="478"/>
          <ac:spMkLst>
            <pc:docMk/>
            <pc:sldMk cId="969422447" sldId="337"/>
            <ac:spMk id="10" creationId="{5C6355DA-788C-7739-5BE1-55B393E59762}"/>
          </ac:spMkLst>
        </pc:spChg>
        <pc:spChg chg="add del mod">
          <ac:chgData name="Alejandra Erazo Navas" userId="f593527f-2d45-4011-8c6e-ee1e0f37defe" providerId="ADAL" clId="{2E372CEC-DA92-7247-B5C2-E4E1B90F9CC5}" dt="2023-03-15T02:43:00.109" v="3774" actId="478"/>
          <ac:spMkLst>
            <pc:docMk/>
            <pc:sldMk cId="969422447" sldId="337"/>
            <ac:spMk id="13" creationId="{8BFD5BF6-7858-4741-12C1-BD6EA02B9159}"/>
          </ac:spMkLst>
        </pc:spChg>
        <pc:spChg chg="add mod">
          <ac:chgData name="Alejandra Erazo Navas" userId="f593527f-2d45-4011-8c6e-ee1e0f37defe" providerId="ADAL" clId="{2E372CEC-DA92-7247-B5C2-E4E1B90F9CC5}" dt="2023-03-15T02:46:04.982" v="3841" actId="1076"/>
          <ac:spMkLst>
            <pc:docMk/>
            <pc:sldMk cId="969422447" sldId="337"/>
            <ac:spMk id="16" creationId="{D18A7E10-6439-CAC5-D811-B77DB7AB4C45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17" creationId="{EAB33EFD-DDC7-3A6A-D55E-DB74FAB51145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20" creationId="{5ED937F1-9025-330A-44CD-8F829860DD84}"/>
          </ac:spMkLst>
        </pc:spChg>
        <pc:spChg chg="add mod">
          <ac:chgData name="Alejandra Erazo Navas" userId="f593527f-2d45-4011-8c6e-ee1e0f37defe" providerId="ADAL" clId="{2E372CEC-DA92-7247-B5C2-E4E1B90F9CC5}" dt="2023-03-14T20:18:44.980" v="3067" actId="1076"/>
          <ac:spMkLst>
            <pc:docMk/>
            <pc:sldMk cId="969422447" sldId="337"/>
            <ac:spMk id="21" creationId="{CF659C85-3C67-0DE1-5642-3A47A7863D8D}"/>
          </ac:spMkLst>
        </pc:spChg>
        <pc:spChg chg="add del mod">
          <ac:chgData name="Alejandra Erazo Navas" userId="f593527f-2d45-4011-8c6e-ee1e0f37defe" providerId="ADAL" clId="{2E372CEC-DA92-7247-B5C2-E4E1B90F9CC5}" dt="2023-03-14T14:32:44.094" v="2164"/>
          <ac:spMkLst>
            <pc:docMk/>
            <pc:sldMk cId="969422447" sldId="337"/>
            <ac:spMk id="23" creationId="{294508A3-B4F0-4F84-C103-269C61F856CB}"/>
          </ac:spMkLst>
        </pc:spChg>
        <pc:spChg chg="add del mod">
          <ac:chgData name="Alejandra Erazo Navas" userId="f593527f-2d45-4011-8c6e-ee1e0f37defe" providerId="ADAL" clId="{2E372CEC-DA92-7247-B5C2-E4E1B90F9CC5}" dt="2023-03-15T02:45:48.090" v="3806" actId="478"/>
          <ac:spMkLst>
            <pc:docMk/>
            <pc:sldMk cId="969422447" sldId="337"/>
            <ac:spMk id="24" creationId="{E948F93D-5A4F-2508-2B26-D672F1E86BF9}"/>
          </ac:spMkLst>
        </pc:spChg>
        <pc:spChg chg="add mod">
          <ac:chgData name="Alejandra Erazo Navas" userId="f593527f-2d45-4011-8c6e-ee1e0f37defe" providerId="ADAL" clId="{2E372CEC-DA92-7247-B5C2-E4E1B90F9CC5}" dt="2023-03-15T02:43:26.323" v="3798" actId="1076"/>
          <ac:spMkLst>
            <pc:docMk/>
            <pc:sldMk cId="969422447" sldId="337"/>
            <ac:spMk id="27" creationId="{1038FE82-7117-D5C6-1330-F027C203C300}"/>
          </ac:spMkLst>
        </pc:spChg>
        <pc:picChg chg="del">
          <ac:chgData name="Alejandra Erazo Navas" userId="f593527f-2d45-4011-8c6e-ee1e0f37defe" providerId="ADAL" clId="{2E372CEC-DA92-7247-B5C2-E4E1B90F9CC5}" dt="2023-03-14T14:00:52.550" v="1919" actId="478"/>
          <ac:picMkLst>
            <pc:docMk/>
            <pc:sldMk cId="969422447" sldId="337"/>
            <ac:picMk id="6" creationId="{B35AED7F-3949-680C-C165-69EEE2DB3CE2}"/>
          </ac:picMkLst>
        </pc:picChg>
        <pc:picChg chg="add del mod">
          <ac:chgData name="Alejandra Erazo Navas" userId="f593527f-2d45-4011-8c6e-ee1e0f37defe" providerId="ADAL" clId="{2E372CEC-DA92-7247-B5C2-E4E1B90F9CC5}" dt="2023-03-15T02:43:00.109" v="3774" actId="478"/>
          <ac:picMkLst>
            <pc:docMk/>
            <pc:sldMk cId="969422447" sldId="337"/>
            <ac:picMk id="12" creationId="{5D7A00BB-C01A-3649-9E9A-3C17C7612585}"/>
          </ac:picMkLst>
        </pc:picChg>
        <pc:picChg chg="add del mod">
          <ac:chgData name="Alejandra Erazo Navas" userId="f593527f-2d45-4011-8c6e-ee1e0f37defe" providerId="ADAL" clId="{2E372CEC-DA92-7247-B5C2-E4E1B90F9CC5}" dt="2023-03-15T02:45:37.233" v="3799" actId="478"/>
          <ac:picMkLst>
            <pc:docMk/>
            <pc:sldMk cId="969422447" sldId="337"/>
            <ac:picMk id="15" creationId="{8C3AD7EF-A191-5EFE-BEB8-DCF0107E9B04}"/>
          </ac:picMkLst>
        </pc:picChg>
        <pc:picChg chg="add mod">
          <ac:chgData name="Alejandra Erazo Navas" userId="f593527f-2d45-4011-8c6e-ee1e0f37defe" providerId="ADAL" clId="{2E372CEC-DA92-7247-B5C2-E4E1B90F9CC5}" dt="2023-03-14T20:18:44.980" v="3067" actId="1076"/>
          <ac:picMkLst>
            <pc:docMk/>
            <pc:sldMk cId="969422447" sldId="337"/>
            <ac:picMk id="19" creationId="{76DCEB5A-DCAA-FCF7-B65E-28E21D1D418F}"/>
          </ac:picMkLst>
        </pc:picChg>
        <pc:picChg chg="add del mod">
          <ac:chgData name="Alejandra Erazo Navas" userId="f593527f-2d45-4011-8c6e-ee1e0f37defe" providerId="ADAL" clId="{2E372CEC-DA92-7247-B5C2-E4E1B90F9CC5}" dt="2023-03-14T14:32:44.094" v="2164"/>
          <ac:picMkLst>
            <pc:docMk/>
            <pc:sldMk cId="969422447" sldId="337"/>
            <ac:picMk id="22" creationId="{9E67ADDE-6CCA-826F-5388-357BCACC2E13}"/>
          </ac:picMkLst>
        </pc:picChg>
        <pc:picChg chg="add mod">
          <ac:chgData name="Alejandra Erazo Navas" userId="f593527f-2d45-4011-8c6e-ee1e0f37defe" providerId="ADAL" clId="{2E372CEC-DA92-7247-B5C2-E4E1B90F9CC5}" dt="2023-03-15T02:43:09.912" v="3779" actId="1076"/>
          <ac:picMkLst>
            <pc:docMk/>
            <pc:sldMk cId="969422447" sldId="337"/>
            <ac:picMk id="26" creationId="{2169EDB8-B854-B7B2-AFF0-BC92C153E28D}"/>
          </ac:picMkLst>
        </pc:picChg>
        <pc:picChg chg="add mod">
          <ac:chgData name="Alejandra Erazo Navas" userId="f593527f-2d45-4011-8c6e-ee1e0f37defe" providerId="ADAL" clId="{2E372CEC-DA92-7247-B5C2-E4E1B90F9CC5}" dt="2023-03-15T02:45:50.800" v="3807" actId="1076"/>
          <ac:picMkLst>
            <pc:docMk/>
            <pc:sldMk cId="969422447" sldId="337"/>
            <ac:picMk id="29" creationId="{3366DA43-1F4B-7576-099B-C96B85C35690}"/>
          </ac:picMkLst>
        </pc:picChg>
      </pc:sldChg>
      <pc:sldChg chg="addSp modSp add mod">
        <pc:chgData name="Alejandra Erazo Navas" userId="f593527f-2d45-4011-8c6e-ee1e0f37defe" providerId="ADAL" clId="{2E372CEC-DA92-7247-B5C2-E4E1B90F9CC5}" dt="2023-03-15T02:38:30.826" v="3767" actId="1076"/>
        <pc:sldMkLst>
          <pc:docMk/>
          <pc:sldMk cId="6769953" sldId="338"/>
        </pc:sldMkLst>
        <pc:spChg chg="mod">
          <ac:chgData name="Alejandra Erazo Navas" userId="f593527f-2d45-4011-8c6e-ee1e0f37defe" providerId="ADAL" clId="{2E372CEC-DA92-7247-B5C2-E4E1B90F9CC5}" dt="2023-03-15T02:38:30.826" v="3767" actId="1076"/>
          <ac:spMkLst>
            <pc:docMk/>
            <pc:sldMk cId="6769953" sldId="338"/>
            <ac:spMk id="2" creationId="{449B23CD-8D85-5096-F394-36AB0B95E976}"/>
          </ac:spMkLst>
        </pc:spChg>
        <pc:spChg chg="mod">
          <ac:chgData name="Alejandra Erazo Navas" userId="f593527f-2d45-4011-8c6e-ee1e0f37defe" providerId="ADAL" clId="{2E372CEC-DA92-7247-B5C2-E4E1B90F9CC5}" dt="2023-03-14T14:01:23.474" v="1928" actId="20577"/>
          <ac:spMkLst>
            <pc:docMk/>
            <pc:sldMk cId="6769953" sldId="338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5" creationId="{BDF3733A-78A9-8C75-6416-12F4404C1836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6" creationId="{632972A2-5140-BAD6-CBB2-E140CC3956F7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9" creationId="{2198C44E-2DD0-5708-EF14-2228B9191FAC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0" creationId="{944EA916-2DEE-1FB7-91B7-F7DB3E9AD6D5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3" creationId="{3357FC53-EE62-2021-9DFD-57E62569894C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4" creationId="{FF939297-AB77-EA85-98E3-A5810E0016F2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5" creationId="{60599AF9-73E2-74C4-B9E9-9625E62E128B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8" creationId="{DB27CCE0-D837-A06D-FFFA-8881F3806945}"/>
          </ac:spMkLst>
        </pc:spChg>
        <pc:spChg chg="add mod">
          <ac:chgData name="Alejandra Erazo Navas" userId="f593527f-2d45-4011-8c6e-ee1e0f37defe" providerId="ADAL" clId="{2E372CEC-DA92-7247-B5C2-E4E1B90F9CC5}" dt="2023-03-14T20:18:33.733" v="3066" actId="1076"/>
          <ac:spMkLst>
            <pc:docMk/>
            <pc:sldMk cId="6769953" sldId="338"/>
            <ac:spMk id="19" creationId="{42A3FC5B-963E-30F1-B917-127143DC3188}"/>
          </ac:spMkLst>
        </pc:sp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3" creationId="{1AADC63A-24D2-52E8-AE04-6FC954818B4D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8" creationId="{2B303CFB-1B57-186D-5BD3-607319BD4BBC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12" creationId="{E91EFDF4-72B1-61D0-D8DD-A8CEA9941379}"/>
          </ac:picMkLst>
        </pc:picChg>
        <pc:picChg chg="add mod">
          <ac:chgData name="Alejandra Erazo Navas" userId="f593527f-2d45-4011-8c6e-ee1e0f37defe" providerId="ADAL" clId="{2E372CEC-DA92-7247-B5C2-E4E1B90F9CC5}" dt="2023-03-14T20:18:33.733" v="3066" actId="1076"/>
          <ac:picMkLst>
            <pc:docMk/>
            <pc:sldMk cId="6769953" sldId="338"/>
            <ac:picMk id="17" creationId="{3ACD4F7A-9FF2-2CF3-C5A7-5A4BCB9E082F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4T20:16:54.753" v="3063" actId="2696"/>
        <pc:sldMkLst>
          <pc:docMk/>
          <pc:sldMk cId="4260465215" sldId="339"/>
        </pc:sldMkLst>
        <pc:spChg chg="del">
          <ac:chgData name="Alejandra Erazo Navas" userId="f593527f-2d45-4011-8c6e-ee1e0f37defe" providerId="ADAL" clId="{2E372CEC-DA92-7247-B5C2-E4E1B90F9CC5}" dt="2023-03-14T14:03:11.275" v="1936" actId="478"/>
          <ac:spMkLst>
            <pc:docMk/>
            <pc:sldMk cId="4260465215" sldId="339"/>
            <ac:spMk id="4" creationId="{1648F4A0-2CCA-7D01-62C0-7D4A47AFD0F8}"/>
          </ac:spMkLst>
        </pc:spChg>
        <pc:spChg chg="mod">
          <ac:chgData name="Alejandra Erazo Navas" userId="f593527f-2d45-4011-8c6e-ee1e0f37defe" providerId="ADAL" clId="{2E372CEC-DA92-7247-B5C2-E4E1B90F9CC5}" dt="2023-03-14T14:03:09.247" v="1935" actId="20577"/>
          <ac:spMkLst>
            <pc:docMk/>
            <pc:sldMk cId="4260465215" sldId="339"/>
            <ac:spMk id="493" creationId="{00000000-0000-0000-0000-000000000000}"/>
          </ac:spMkLst>
        </pc:spChg>
        <pc:graphicFrameChg chg="add mod modGraphic">
          <ac:chgData name="Alejandra Erazo Navas" userId="f593527f-2d45-4011-8c6e-ee1e0f37defe" providerId="ADAL" clId="{2E372CEC-DA92-7247-B5C2-E4E1B90F9CC5}" dt="2023-03-14T20:09:09.338" v="2877"/>
          <ac:graphicFrameMkLst>
            <pc:docMk/>
            <pc:sldMk cId="4260465215" sldId="339"/>
            <ac:graphicFrameMk id="3" creationId="{C7FB060E-BED2-A30B-2D1A-B783E75F4D84}"/>
          </ac:graphicFrameMkLst>
        </pc:graphicFrameChg>
      </pc:sldChg>
      <pc:sldChg chg="add del">
        <pc:chgData name="Alejandra Erazo Navas" userId="f593527f-2d45-4011-8c6e-ee1e0f37defe" providerId="ADAL" clId="{2E372CEC-DA92-7247-B5C2-E4E1B90F9CC5}" dt="2023-03-14T19:31:41.805" v="2528"/>
        <pc:sldMkLst>
          <pc:docMk/>
          <pc:sldMk cId="746617761" sldId="340"/>
        </pc:sldMkLst>
      </pc:sldChg>
      <pc:sldChg chg="add del">
        <pc:chgData name="Alejandra Erazo Navas" userId="f593527f-2d45-4011-8c6e-ee1e0f37defe" providerId="ADAL" clId="{2E372CEC-DA92-7247-B5C2-E4E1B90F9CC5}" dt="2023-03-14T19:32:14.256" v="2530"/>
        <pc:sldMkLst>
          <pc:docMk/>
          <pc:sldMk cId="961804443" sldId="340"/>
        </pc:sldMkLst>
      </pc:sldChg>
      <pc:sldChg chg="addSp delSp modSp add mod ord">
        <pc:chgData name="Alejandra Erazo Navas" userId="f593527f-2d45-4011-8c6e-ee1e0f37defe" providerId="ADAL" clId="{2E372CEC-DA92-7247-B5C2-E4E1B90F9CC5}" dt="2023-03-15T01:53:42.477" v="3599" actId="1076"/>
        <pc:sldMkLst>
          <pc:docMk/>
          <pc:sldMk cId="1226986191" sldId="340"/>
        </pc:sldMkLst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3" creationId="{84032335-C730-D2CA-7002-7511791AC280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5" creationId="{4D5CF585-5178-F991-B874-2CCC12FDB21E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7" creationId="{F8D86766-2EB9-CE1F-04CD-EEC9A3B17716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9" creationId="{A5DDC925-A544-28FA-907D-5745CB23DD18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1" creationId="{32F52EFC-4A75-0A53-BA1A-ACAE41CA6E60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3" creationId="{BEE4752C-44D2-7281-9A04-9EB08D7167A2}"/>
          </ac:spMkLst>
        </pc:spChg>
        <pc:spChg chg="add del mod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15" creationId="{26FB73A2-FBCC-3CD5-F5FB-1D29383B081B}"/>
          </ac:spMkLst>
        </pc:spChg>
        <pc:spChg chg="add del mod">
          <ac:chgData name="Alejandra Erazo Navas" userId="f593527f-2d45-4011-8c6e-ee1e0f37defe" providerId="ADAL" clId="{2E372CEC-DA92-7247-B5C2-E4E1B90F9CC5}" dt="2023-03-14T19:37:22.543" v="2534" actId="478"/>
          <ac:spMkLst>
            <pc:docMk/>
            <pc:sldMk cId="1226986191" sldId="340"/>
            <ac:spMk id="17" creationId="{05BE80A6-9E14-483A-2E32-D5CA47211662}"/>
          </ac:spMkLst>
        </pc:spChg>
        <pc:spChg chg="add del mod">
          <ac:chgData name="Alejandra Erazo Navas" userId="f593527f-2d45-4011-8c6e-ee1e0f37defe" providerId="ADAL" clId="{2E372CEC-DA92-7247-B5C2-E4E1B90F9CC5}" dt="2023-03-14T19:37:22.543" v="2534" actId="478"/>
          <ac:spMkLst>
            <pc:docMk/>
            <pc:sldMk cId="1226986191" sldId="340"/>
            <ac:spMk id="19" creationId="{D76B2AB9-12E0-05BF-F222-FEFCADBD4F27}"/>
          </ac:spMkLst>
        </pc:spChg>
        <pc:spChg chg="add mod">
          <ac:chgData name="Alejandra Erazo Navas" userId="f593527f-2d45-4011-8c6e-ee1e0f37defe" providerId="ADAL" clId="{2E372CEC-DA92-7247-B5C2-E4E1B90F9CC5}" dt="2023-03-15T01:53:42.477" v="3599" actId="1076"/>
          <ac:spMkLst>
            <pc:docMk/>
            <pc:sldMk cId="1226986191" sldId="340"/>
            <ac:spMk id="21" creationId="{E16B926D-4274-99F1-BEFD-A4E8E7FE4400}"/>
          </ac:spMkLst>
        </pc:spChg>
        <pc:spChg chg="mod">
          <ac:chgData name="Alejandra Erazo Navas" userId="f593527f-2d45-4011-8c6e-ee1e0f37defe" providerId="ADAL" clId="{2E372CEC-DA92-7247-B5C2-E4E1B90F9CC5}" dt="2023-03-14T19:37:28.985" v="2539" actId="20577"/>
          <ac:spMkLst>
            <pc:docMk/>
            <pc:sldMk cId="1226986191" sldId="340"/>
            <ac:spMk id="674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6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78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67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20.078" v="2533" actId="478"/>
          <ac:spMkLst>
            <pc:docMk/>
            <pc:sldMk cId="1226986191" sldId="340"/>
            <ac:spMk id="68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1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2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19:37:17.549" v="2532" actId="478"/>
          <ac:spMkLst>
            <pc:docMk/>
            <pc:sldMk cId="1226986191" sldId="340"/>
            <ac:spMk id="683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20:18:24.833" v="3065" actId="1076"/>
          <ac:picMkLst>
            <pc:docMk/>
            <pc:sldMk cId="1226986191" sldId="340"/>
            <ac:picMk id="20" creationId="{519D67C9-D121-5F07-986B-45DB782B5FF5}"/>
          </ac:picMkLst>
        </pc:picChg>
      </pc:sldChg>
      <pc:sldChg chg="addSp delSp modSp add mod ord">
        <pc:chgData name="Alejandra Erazo Navas" userId="f593527f-2d45-4011-8c6e-ee1e0f37defe" providerId="ADAL" clId="{2E372CEC-DA92-7247-B5C2-E4E1B90F9CC5}" dt="2023-03-14T21:42:33.579" v="3503" actId="20578"/>
        <pc:sldMkLst>
          <pc:docMk/>
          <pc:sldMk cId="774577353" sldId="341"/>
        </pc:sldMkLst>
        <pc:spChg chg="del mod">
          <ac:chgData name="Alejandra Erazo Navas" userId="f593527f-2d45-4011-8c6e-ee1e0f37defe" providerId="ADAL" clId="{2E372CEC-DA92-7247-B5C2-E4E1B90F9CC5}" dt="2023-03-14T21:41:27.259" v="3496" actId="478"/>
          <ac:spMkLst>
            <pc:docMk/>
            <pc:sldMk cId="774577353" sldId="341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4" creationId="{0CDB4C9F-B015-E2B9-3A74-97F24AD26C43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5" creationId="{19C96664-6515-EF55-716A-C1492E0F6C82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6" creationId="{F1F5AAD2-2A38-1558-13E7-FC749C4F1CA0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7" creationId="{9C944639-42CA-50A2-F96F-89E4BAD1B0ED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8" creationId="{B3E85470-FCCF-9285-6DBA-AB4D3AC9F173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9" creationId="{D167EAD8-D914-E039-CF6D-85C9529B0757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0" creationId="{B4CA6D05-1FAE-9A9F-346F-136008FA2572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1" creationId="{43B83AEB-EDE1-9B0F-CF34-EAACF60A6560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2" creationId="{E432DACF-51EF-161D-A287-4FB4F286467F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3" creationId="{89DFDD8D-E969-CE77-71C8-961209025126}"/>
          </ac:spMkLst>
        </pc:spChg>
        <pc:spChg chg="add mod">
          <ac:chgData name="Alejandra Erazo Navas" userId="f593527f-2d45-4011-8c6e-ee1e0f37defe" providerId="ADAL" clId="{2E372CEC-DA92-7247-B5C2-E4E1B90F9CC5}" dt="2023-03-14T20:18:21.542" v="3064" actId="1076"/>
          <ac:spMkLst>
            <pc:docMk/>
            <pc:sldMk cId="774577353" sldId="341"/>
            <ac:spMk id="14" creationId="{E4FA33CF-040C-0A1E-EF66-12414A07123B}"/>
          </ac:spMkLst>
        </pc:spChg>
        <pc:spChg chg="add mod">
          <ac:chgData name="Alejandra Erazo Navas" userId="f593527f-2d45-4011-8c6e-ee1e0f37defe" providerId="ADAL" clId="{2E372CEC-DA92-7247-B5C2-E4E1B90F9CC5}" dt="2023-03-14T21:41:27.597" v="3497"/>
          <ac:spMkLst>
            <pc:docMk/>
            <pc:sldMk cId="774577353" sldId="341"/>
            <ac:spMk id="15" creationId="{E5E19F1D-DE29-D12B-F725-FD5CA96FE0ED}"/>
          </ac:spMkLst>
        </pc:spChg>
        <pc:graphicFrameChg chg="del">
          <ac:chgData name="Alejandra Erazo Navas" userId="f593527f-2d45-4011-8c6e-ee1e0f37defe" providerId="ADAL" clId="{2E372CEC-DA92-7247-B5C2-E4E1B90F9CC5}" dt="2023-03-14T20:09:16.604" v="2879" actId="478"/>
          <ac:graphicFrameMkLst>
            <pc:docMk/>
            <pc:sldMk cId="774577353" sldId="341"/>
            <ac:graphicFrameMk id="3" creationId="{C7FB060E-BED2-A30B-2D1A-B783E75F4D84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1:24:12.059" v="3535" actId="20577"/>
        <pc:sldMkLst>
          <pc:docMk/>
          <pc:sldMk cId="2682906853" sldId="342"/>
        </pc:sldMkLst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3" creationId="{505E31E1-99EC-AFE2-ED7A-6BB69D760248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5" creationId="{9627F825-31C1-0269-2B38-EFECC036F843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7" creationId="{08B75BDC-6678-8DE6-FFAA-D421865923F8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9" creationId="{DAD14345-883D-FD40-5C94-D7C79E9ECCC6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1" creationId="{9725C2B0-C76F-6FC6-661D-EAA74C8F6F26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3" creationId="{D065F065-DAD2-AF2B-06D3-2DC9FAC8A1D3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5" creationId="{47750204-5149-8DF6-B5A0-D733C66EF382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7" creationId="{4ED721CF-F6EE-ECA0-BC2D-283FFFEE3CAD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19" creationId="{8D1BC6FC-DC99-B386-127C-5707D09BC81C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1" creationId="{94428A9E-3EAA-D1DB-DF77-835DE3A882EB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3" creationId="{F831C64C-0891-B7E3-940C-54B678425CDF}"/>
          </ac:spMkLst>
        </pc:spChg>
        <pc:spChg chg="add del mod">
          <ac:chgData name="Alejandra Erazo Navas" userId="f593527f-2d45-4011-8c6e-ee1e0f37defe" providerId="ADAL" clId="{2E372CEC-DA92-7247-B5C2-E4E1B90F9CC5}" dt="2023-03-14T20:24:37.141" v="3073" actId="478"/>
          <ac:spMkLst>
            <pc:docMk/>
            <pc:sldMk cId="2682906853" sldId="342"/>
            <ac:spMk id="25" creationId="{8A66FEEF-B1C4-A884-A95D-55CC3B6B196A}"/>
          </ac:spMkLst>
        </pc:spChg>
        <pc:spChg chg="add mod">
          <ac:chgData name="Alejandra Erazo Navas" userId="f593527f-2d45-4011-8c6e-ee1e0f37defe" providerId="ADAL" clId="{2E372CEC-DA92-7247-B5C2-E4E1B90F9CC5}" dt="2023-03-14T21:02:19.874" v="3149" actId="1076"/>
          <ac:spMkLst>
            <pc:docMk/>
            <pc:sldMk cId="2682906853" sldId="342"/>
            <ac:spMk id="26" creationId="{75F2C3EB-875E-C356-0130-403543046F78}"/>
          </ac:spMkLst>
        </pc:spChg>
        <pc:spChg chg="add del mod">
          <ac:chgData name="Alejandra Erazo Navas" userId="f593527f-2d45-4011-8c6e-ee1e0f37defe" providerId="ADAL" clId="{2E372CEC-DA92-7247-B5C2-E4E1B90F9CC5}" dt="2023-03-14T21:05:04.621" v="3184" actId="478"/>
          <ac:spMkLst>
            <pc:docMk/>
            <pc:sldMk cId="2682906853" sldId="342"/>
            <ac:spMk id="31" creationId="{65F67B40-311D-32AE-6336-EE30A23B49CE}"/>
          </ac:spMkLst>
        </pc:spChg>
        <pc:spChg chg="add mod">
          <ac:chgData name="Alejandra Erazo Navas" userId="f593527f-2d45-4011-8c6e-ee1e0f37defe" providerId="ADAL" clId="{2E372CEC-DA92-7247-B5C2-E4E1B90F9CC5}" dt="2023-03-14T21:45:01.285" v="3520" actId="1076"/>
          <ac:spMkLst>
            <pc:docMk/>
            <pc:sldMk cId="2682906853" sldId="342"/>
            <ac:spMk id="32" creationId="{A1A01294-BF8C-E0D6-C81C-B0D83893706F}"/>
          </ac:spMkLst>
        </pc:spChg>
        <pc:spChg chg="mod">
          <ac:chgData name="Alejandra Erazo Navas" userId="f593527f-2d45-4011-8c6e-ee1e0f37defe" providerId="ADAL" clId="{2E372CEC-DA92-7247-B5C2-E4E1B90F9CC5}" dt="2023-03-14T20:24:44.320" v="3092" actId="20577"/>
          <ac:spMkLst>
            <pc:docMk/>
            <pc:sldMk cId="2682906853" sldId="342"/>
            <ac:spMk id="49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1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2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3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4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5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6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8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09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10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4T20:24:35.030" v="3072" actId="478"/>
          <ac:spMkLst>
            <pc:docMk/>
            <pc:sldMk cId="2682906853" sldId="342"/>
            <ac:spMk id="511" creationId="{00000000-0000-0000-0000-000000000000}"/>
          </ac:spMkLst>
        </pc:spChg>
        <pc:graphicFrameChg chg="add del mod">
          <ac:chgData name="Alejandra Erazo Navas" userId="f593527f-2d45-4011-8c6e-ee1e0f37defe" providerId="ADAL" clId="{2E372CEC-DA92-7247-B5C2-E4E1B90F9CC5}" dt="2023-03-14T21:02:35.255" v="3151"/>
          <ac:graphicFrameMkLst>
            <pc:docMk/>
            <pc:sldMk cId="2682906853" sldId="342"/>
            <ac:graphicFrameMk id="27" creationId="{D10AE395-4A5F-F7B8-CB4E-5A326236FCD5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4T21:45:01.285" v="3520" actId="1076"/>
          <ac:graphicFrameMkLst>
            <pc:docMk/>
            <pc:sldMk cId="2682906853" sldId="342"/>
            <ac:graphicFrameMk id="28" creationId="{6A888AA6-83F4-93D3-81DC-0D251788A2AE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21:04:12.777" v="3163"/>
          <ac:graphicFrameMkLst>
            <pc:docMk/>
            <pc:sldMk cId="2682906853" sldId="342"/>
            <ac:graphicFrameMk id="29" creationId="{F0AB9806-1960-EE76-E225-28FF7825510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4T21:45:01.285" v="3520" actId="1076"/>
          <ac:graphicFrameMkLst>
            <pc:docMk/>
            <pc:sldMk cId="2682906853" sldId="342"/>
            <ac:graphicFrameMk id="30" creationId="{CD358C88-E528-FCFE-7AC8-FD3763C55B51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4T21:43:10.898" v="3506"/>
          <ac:graphicFrameMkLst>
            <pc:docMk/>
            <pc:sldMk cId="2682906853" sldId="342"/>
            <ac:graphicFrameMk id="33" creationId="{665E7F69-9993-0E73-0B84-4B76968637F9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24:12.059" v="3535" actId="20577"/>
          <ac:graphicFrameMkLst>
            <pc:docMk/>
            <pc:sldMk cId="2682906853" sldId="342"/>
            <ac:graphicFrameMk id="34" creationId="{EACE1AAA-6C28-E634-3E70-7F29A9C37460}"/>
          </ac:graphicFrameMkLst>
        </pc:graphicFrameChg>
      </pc:sldChg>
      <pc:sldChg chg="addSp modSp add del mod">
        <pc:chgData name="Alejandra Erazo Navas" userId="f593527f-2d45-4011-8c6e-ee1e0f37defe" providerId="ADAL" clId="{2E372CEC-DA92-7247-B5C2-E4E1B90F9CC5}" dt="2023-03-14T20:58:23.588" v="3128" actId="2696"/>
        <pc:sldMkLst>
          <pc:docMk/>
          <pc:sldMk cId="421218475" sldId="343"/>
        </pc:sldMkLst>
        <pc:spChg chg="mod">
          <ac:chgData name="Alejandra Erazo Navas" userId="f593527f-2d45-4011-8c6e-ee1e0f37defe" providerId="ADAL" clId="{2E372CEC-DA92-7247-B5C2-E4E1B90F9CC5}" dt="2023-03-14T20:47:51.916" v="3111" actId="20577"/>
          <ac:spMkLst>
            <pc:docMk/>
            <pc:sldMk cId="421218475" sldId="343"/>
            <ac:spMk id="499" creationId="{00000000-0000-0000-0000-000000000000}"/>
          </ac:spMkLst>
        </pc:spChg>
        <pc:picChg chg="add mod">
          <ac:chgData name="Alejandra Erazo Navas" userId="f593527f-2d45-4011-8c6e-ee1e0f37defe" providerId="ADAL" clId="{2E372CEC-DA92-7247-B5C2-E4E1B90F9CC5}" dt="2023-03-14T20:48:53.877" v="3115" actId="1076"/>
          <ac:picMkLst>
            <pc:docMk/>
            <pc:sldMk cId="421218475" sldId="343"/>
            <ac:picMk id="3" creationId="{8C50E2FA-27EE-BBA9-AF87-35A1482D9FE6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29:42.616" v="3633" actId="1076"/>
        <pc:sldMkLst>
          <pc:docMk/>
          <pc:sldMk cId="1152292648" sldId="344"/>
        </pc:sldMkLst>
        <pc:spChg chg="add mod">
          <ac:chgData name="Alejandra Erazo Navas" userId="f593527f-2d45-4011-8c6e-ee1e0f37defe" providerId="ADAL" clId="{2E372CEC-DA92-7247-B5C2-E4E1B90F9CC5}" dt="2023-03-14T20:49:40.021" v="3126" actId="171"/>
          <ac:spMkLst>
            <pc:docMk/>
            <pc:sldMk cId="1152292648" sldId="344"/>
            <ac:spMk id="3" creationId="{1C486B81-097D-6E48-0913-9330387083BD}"/>
          </ac:spMkLst>
        </pc:spChg>
        <pc:spChg chg="add mod">
          <ac:chgData name="Alejandra Erazo Navas" userId="f593527f-2d45-4011-8c6e-ee1e0f37defe" providerId="ADAL" clId="{2E372CEC-DA92-7247-B5C2-E4E1B90F9CC5}" dt="2023-03-15T01:53:29.252" v="3598" actId="1036"/>
          <ac:spMkLst>
            <pc:docMk/>
            <pc:sldMk cId="1152292648" sldId="344"/>
            <ac:spMk id="4" creationId="{46D30F32-A475-5ABD-BC9A-D289F6D37BED}"/>
          </ac:spMkLst>
        </pc:spChg>
        <pc:spChg chg="mod">
          <ac:chgData name="Alejandra Erazo Navas" userId="f593527f-2d45-4011-8c6e-ee1e0f37defe" providerId="ADAL" clId="{2E372CEC-DA92-7247-B5C2-E4E1B90F9CC5}" dt="2023-03-14T20:49:06.776" v="3118"/>
          <ac:spMkLst>
            <pc:docMk/>
            <pc:sldMk cId="1152292648" sldId="344"/>
            <ac:spMk id="674" creationId="{00000000-0000-0000-0000-000000000000}"/>
          </ac:spMkLst>
        </pc:spChg>
        <pc:picChg chg="add del mod">
          <ac:chgData name="Alejandra Erazo Navas" userId="f593527f-2d45-4011-8c6e-ee1e0f37defe" providerId="ADAL" clId="{2E372CEC-DA92-7247-B5C2-E4E1B90F9CC5}" dt="2023-03-15T02:29:34.114" v="3629" actId="478"/>
          <ac:picMkLst>
            <pc:docMk/>
            <pc:sldMk cId="1152292648" sldId="344"/>
            <ac:picMk id="2" creationId="{7EDFFA3B-5E14-59DA-5BD3-39C29FE3E681}"/>
          </ac:picMkLst>
        </pc:picChg>
        <pc:picChg chg="add mod">
          <ac:chgData name="Alejandra Erazo Navas" userId="f593527f-2d45-4011-8c6e-ee1e0f37defe" providerId="ADAL" clId="{2E372CEC-DA92-7247-B5C2-E4E1B90F9CC5}" dt="2023-03-15T02:29:42.616" v="3633" actId="1076"/>
          <ac:picMkLst>
            <pc:docMk/>
            <pc:sldMk cId="1152292648" sldId="344"/>
            <ac:picMk id="6" creationId="{3798B9F5-C6E8-020E-4940-18A99648D4F1}"/>
          </ac:picMkLst>
        </pc:picChg>
        <pc:picChg chg="del">
          <ac:chgData name="Alejandra Erazo Navas" userId="f593527f-2d45-4011-8c6e-ee1e0f37defe" providerId="ADAL" clId="{2E372CEC-DA92-7247-B5C2-E4E1B90F9CC5}" dt="2023-03-14T20:49:02.394" v="3117" actId="478"/>
          <ac:picMkLst>
            <pc:docMk/>
            <pc:sldMk cId="1152292648" sldId="344"/>
            <ac:picMk id="20" creationId="{519D67C9-D121-5F07-986B-45DB782B5FF5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31:53.494" v="3652" actId="1076"/>
        <pc:sldMkLst>
          <pc:docMk/>
          <pc:sldMk cId="1558286160" sldId="345"/>
        </pc:sldMkLst>
        <pc:spChg chg="add mod">
          <ac:chgData name="Alejandra Erazo Navas" userId="f593527f-2d45-4011-8c6e-ee1e0f37defe" providerId="ADAL" clId="{2E372CEC-DA92-7247-B5C2-E4E1B90F9CC5}" dt="2023-03-15T01:53:21.698" v="3591" actId="1037"/>
          <ac:spMkLst>
            <pc:docMk/>
            <pc:sldMk cId="1558286160" sldId="345"/>
            <ac:spMk id="6" creationId="{1DD5D547-68C1-1891-CC6E-1FD8E7F3C46B}"/>
          </ac:spMkLst>
        </pc:spChg>
        <pc:picChg chg="del">
          <ac:chgData name="Alejandra Erazo Navas" userId="f593527f-2d45-4011-8c6e-ee1e0f37defe" providerId="ADAL" clId="{2E372CEC-DA92-7247-B5C2-E4E1B90F9CC5}" dt="2023-03-14T20:58:47.401" v="3130" actId="478"/>
          <ac:picMkLst>
            <pc:docMk/>
            <pc:sldMk cId="1558286160" sldId="345"/>
            <ac:picMk id="2" creationId="{7EDFFA3B-5E14-59DA-5BD3-39C29FE3E681}"/>
          </ac:picMkLst>
        </pc:picChg>
        <pc:picChg chg="add del mod">
          <ac:chgData name="Alejandra Erazo Navas" userId="f593527f-2d45-4011-8c6e-ee1e0f37defe" providerId="ADAL" clId="{2E372CEC-DA92-7247-B5C2-E4E1B90F9CC5}" dt="2023-03-15T02:29:44.904" v="3634" actId="478"/>
          <ac:picMkLst>
            <pc:docMk/>
            <pc:sldMk cId="1558286160" sldId="345"/>
            <ac:picMk id="5" creationId="{4549D569-E2C3-FB56-3D3E-639F4F233934}"/>
          </ac:picMkLst>
        </pc:picChg>
        <pc:picChg chg="add del mod">
          <ac:chgData name="Alejandra Erazo Navas" userId="f593527f-2d45-4011-8c6e-ee1e0f37defe" providerId="ADAL" clId="{2E372CEC-DA92-7247-B5C2-E4E1B90F9CC5}" dt="2023-03-15T02:31:29.883" v="3645" actId="478"/>
          <ac:picMkLst>
            <pc:docMk/>
            <pc:sldMk cId="1558286160" sldId="345"/>
            <ac:picMk id="8" creationId="{8E201B02-AC02-9401-3BD5-F28139EB5D66}"/>
          </ac:picMkLst>
        </pc:picChg>
        <pc:picChg chg="add del mod">
          <ac:chgData name="Alejandra Erazo Navas" userId="f593527f-2d45-4011-8c6e-ee1e0f37defe" providerId="ADAL" clId="{2E372CEC-DA92-7247-B5C2-E4E1B90F9CC5}" dt="2023-03-15T02:31:34.978" v="3648" actId="478"/>
          <ac:picMkLst>
            <pc:docMk/>
            <pc:sldMk cId="1558286160" sldId="345"/>
            <ac:picMk id="10" creationId="{434D766A-F8DA-DEB6-9099-6106674DC5A2}"/>
          </ac:picMkLst>
        </pc:picChg>
        <pc:picChg chg="add mod">
          <ac:chgData name="Alejandra Erazo Navas" userId="f593527f-2d45-4011-8c6e-ee1e0f37defe" providerId="ADAL" clId="{2E372CEC-DA92-7247-B5C2-E4E1B90F9CC5}" dt="2023-03-15T02:31:53.494" v="3652" actId="1076"/>
          <ac:picMkLst>
            <pc:docMk/>
            <pc:sldMk cId="1558286160" sldId="345"/>
            <ac:picMk id="12" creationId="{6AC308C0-2E98-3CA5-E37B-2BF7F3202D59}"/>
          </ac:picMkLst>
        </pc:picChg>
      </pc:sldChg>
      <pc:sldChg chg="addSp delSp modSp add del mod">
        <pc:chgData name="Alejandra Erazo Navas" userId="f593527f-2d45-4011-8c6e-ee1e0f37defe" providerId="ADAL" clId="{2E372CEC-DA92-7247-B5C2-E4E1B90F9CC5}" dt="2023-03-14T21:41:10.527" v="3492" actId="2696"/>
        <pc:sldMkLst>
          <pc:docMk/>
          <pc:sldMk cId="1220261511" sldId="346"/>
        </pc:sldMkLst>
        <pc:spChg chg="add mod">
          <ac:chgData name="Alejandra Erazo Navas" userId="f593527f-2d45-4011-8c6e-ee1e0f37defe" providerId="ADAL" clId="{2E372CEC-DA92-7247-B5C2-E4E1B90F9CC5}" dt="2023-03-14T21:05:36.010" v="3229" actId="1076"/>
          <ac:spMkLst>
            <pc:docMk/>
            <pc:sldMk cId="1220261511" sldId="346"/>
            <ac:spMk id="3" creationId="{2EB0305A-8239-036A-8346-C36CD7F793A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4" creationId="{0CDB4C9F-B015-E2B9-3A74-97F24AD26C43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5" creationId="{19C96664-6515-EF55-716A-C1492E0F6C8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6" creationId="{F1F5AAD2-2A38-1558-13E7-FC749C4F1CA0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7" creationId="{9C944639-42CA-50A2-F96F-89E4BAD1B0ED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8" creationId="{B3E85470-FCCF-9285-6DBA-AB4D3AC9F173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9" creationId="{D167EAD8-D914-E039-CF6D-85C9529B0757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0" creationId="{B4CA6D05-1FAE-9A9F-346F-136008FA2572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1" creationId="{43B83AEB-EDE1-9B0F-CF34-EAACF60A6560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2" creationId="{E432DACF-51EF-161D-A287-4FB4F286467F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3" creationId="{89DFDD8D-E969-CE77-71C8-961209025126}"/>
          </ac:spMkLst>
        </pc:spChg>
        <pc:spChg chg="del">
          <ac:chgData name="Alejandra Erazo Navas" userId="f593527f-2d45-4011-8c6e-ee1e0f37defe" providerId="ADAL" clId="{2E372CEC-DA92-7247-B5C2-E4E1B90F9CC5}" dt="2023-03-14T21:05:17.898" v="3186" actId="478"/>
          <ac:spMkLst>
            <pc:docMk/>
            <pc:sldMk cId="1220261511" sldId="346"/>
            <ac:spMk id="14" creationId="{E4FA33CF-040C-0A1E-EF66-12414A07123B}"/>
          </ac:spMkLst>
        </pc:spChg>
        <pc:spChg chg="add mod">
          <ac:chgData name="Alejandra Erazo Navas" userId="f593527f-2d45-4011-8c6e-ee1e0f37defe" providerId="ADAL" clId="{2E372CEC-DA92-7247-B5C2-E4E1B90F9CC5}" dt="2023-03-14T21:28:52.181" v="3241" actId="207"/>
          <ac:spMkLst>
            <pc:docMk/>
            <pc:sldMk cId="1220261511" sldId="346"/>
            <ac:spMk id="20" creationId="{F17D8D6B-6A40-C731-6E7E-4D804C2A0A07}"/>
          </ac:spMkLst>
        </pc:spChg>
        <pc:spChg chg="add mod">
          <ac:chgData name="Alejandra Erazo Navas" userId="f593527f-2d45-4011-8c6e-ee1e0f37defe" providerId="ADAL" clId="{2E372CEC-DA92-7247-B5C2-E4E1B90F9CC5}" dt="2023-03-14T21:29:05.290" v="3247" actId="20577"/>
          <ac:spMkLst>
            <pc:docMk/>
            <pc:sldMk cId="1220261511" sldId="346"/>
            <ac:spMk id="21" creationId="{9A5356BA-8122-B7E7-1B50-A1172BFA7498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22" creationId="{96FE3BFB-2BB0-E1F9-A3A8-FF07F23A5FAE}"/>
          </ac:spMkLst>
        </pc:spChg>
        <pc:spChg chg="add mod">
          <ac:chgData name="Alejandra Erazo Navas" userId="f593527f-2d45-4011-8c6e-ee1e0f37defe" providerId="ADAL" clId="{2E372CEC-DA92-7247-B5C2-E4E1B90F9CC5}" dt="2023-03-14T21:32:27.223" v="3310" actId="14100"/>
          <ac:spMkLst>
            <pc:docMk/>
            <pc:sldMk cId="1220261511" sldId="346"/>
            <ac:spMk id="23" creationId="{5366289A-BBEC-A056-E6AB-4F6C33203318}"/>
          </ac:spMkLst>
        </pc:spChg>
        <pc:spChg chg="add mod">
          <ac:chgData name="Alejandra Erazo Navas" userId="f593527f-2d45-4011-8c6e-ee1e0f37defe" providerId="ADAL" clId="{2E372CEC-DA92-7247-B5C2-E4E1B90F9CC5}" dt="2023-03-14T21:33:33.510" v="3329" actId="1076"/>
          <ac:spMkLst>
            <pc:docMk/>
            <pc:sldMk cId="1220261511" sldId="346"/>
            <ac:spMk id="24" creationId="{6AE167F4-7A1E-6F5E-956C-9E8722FE1FBF}"/>
          </ac:spMkLst>
        </pc:spChg>
        <pc:spChg chg="add mod">
          <ac:chgData name="Alejandra Erazo Navas" userId="f593527f-2d45-4011-8c6e-ee1e0f37defe" providerId="ADAL" clId="{2E372CEC-DA92-7247-B5C2-E4E1B90F9CC5}" dt="2023-03-14T21:33:47.054" v="3341" actId="20577"/>
          <ac:spMkLst>
            <pc:docMk/>
            <pc:sldMk cId="1220261511" sldId="346"/>
            <ac:spMk id="27" creationId="{3755263D-73A2-9B80-876D-4FAFA513513E}"/>
          </ac:spMkLst>
        </pc:spChg>
        <pc:spChg chg="add mod">
          <ac:chgData name="Alejandra Erazo Navas" userId="f593527f-2d45-4011-8c6e-ee1e0f37defe" providerId="ADAL" clId="{2E372CEC-DA92-7247-B5C2-E4E1B90F9CC5}" dt="2023-03-14T21:33:38.849" v="3333" actId="14100"/>
          <ac:spMkLst>
            <pc:docMk/>
            <pc:sldMk cId="1220261511" sldId="346"/>
            <ac:spMk id="28" creationId="{F3B66259-A4D5-BB76-8836-2F3EA984AB0E}"/>
          </ac:spMkLst>
        </pc:spChg>
        <pc:spChg chg="add mod">
          <ac:chgData name="Alejandra Erazo Navas" userId="f593527f-2d45-4011-8c6e-ee1e0f37defe" providerId="ADAL" clId="{2E372CEC-DA92-7247-B5C2-E4E1B90F9CC5}" dt="2023-03-14T21:34:01.622" v="3349" actId="20577"/>
          <ac:spMkLst>
            <pc:docMk/>
            <pc:sldMk cId="1220261511" sldId="346"/>
            <ac:spMk id="33" creationId="{9AB44B6A-652A-DF4A-81BE-91A1D3E4AF4B}"/>
          </ac:spMkLst>
        </pc:spChg>
        <pc:spChg chg="add mod">
          <ac:chgData name="Alejandra Erazo Navas" userId="f593527f-2d45-4011-8c6e-ee1e0f37defe" providerId="ADAL" clId="{2E372CEC-DA92-7247-B5C2-E4E1B90F9CC5}" dt="2023-03-14T21:33:58.767" v="3345" actId="20577"/>
          <ac:spMkLst>
            <pc:docMk/>
            <pc:sldMk cId="1220261511" sldId="346"/>
            <ac:spMk id="34" creationId="{7954BFF4-9FF0-8788-D56E-F7FB8F5D869D}"/>
          </ac:spMkLst>
        </pc:spChg>
        <pc:spChg chg="add mod">
          <ac:chgData name="Alejandra Erazo Navas" userId="f593527f-2d45-4011-8c6e-ee1e0f37defe" providerId="ADAL" clId="{2E372CEC-DA92-7247-B5C2-E4E1B90F9CC5}" dt="2023-03-14T21:34:21.152" v="3361" actId="20577"/>
          <ac:spMkLst>
            <pc:docMk/>
            <pc:sldMk cId="1220261511" sldId="346"/>
            <ac:spMk id="36" creationId="{2AF60711-C4BB-4D41-F434-09F727BA18A3}"/>
          </ac:spMkLst>
        </pc:spChg>
        <pc:spChg chg="add mod">
          <ac:chgData name="Alejandra Erazo Navas" userId="f593527f-2d45-4011-8c6e-ee1e0f37defe" providerId="ADAL" clId="{2E372CEC-DA92-7247-B5C2-E4E1B90F9CC5}" dt="2023-03-14T21:34:12.513" v="3353" actId="20577"/>
          <ac:spMkLst>
            <pc:docMk/>
            <pc:sldMk cId="1220261511" sldId="346"/>
            <ac:spMk id="37" creationId="{F68AE5A7-D643-6940-BB49-3C8772C2B101}"/>
          </ac:spMkLst>
        </pc:spChg>
        <pc:spChg chg="add mod">
          <ac:chgData name="Alejandra Erazo Navas" userId="f593527f-2d45-4011-8c6e-ee1e0f37defe" providerId="ADAL" clId="{2E372CEC-DA92-7247-B5C2-E4E1B90F9CC5}" dt="2023-03-14T21:34:39.810" v="3380" actId="14100"/>
          <ac:spMkLst>
            <pc:docMk/>
            <pc:sldMk cId="1220261511" sldId="346"/>
            <ac:spMk id="39" creationId="{9D388EF1-6A94-C52D-4112-2C70BCD90B27}"/>
          </ac:spMkLst>
        </pc:spChg>
        <pc:spChg chg="add mod">
          <ac:chgData name="Alejandra Erazo Navas" userId="f593527f-2d45-4011-8c6e-ee1e0f37defe" providerId="ADAL" clId="{2E372CEC-DA92-7247-B5C2-E4E1B90F9CC5}" dt="2023-03-14T21:34:48.201" v="3381" actId="1076"/>
          <ac:spMkLst>
            <pc:docMk/>
            <pc:sldMk cId="1220261511" sldId="346"/>
            <ac:spMk id="40" creationId="{738CAE5D-646E-346C-7627-8E42A666621D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4" creationId="{CAEB9541-20F8-070F-C516-70EB65F3386A}"/>
          </ac:spMkLst>
        </pc:spChg>
        <pc:spChg chg="add mod">
          <ac:chgData name="Alejandra Erazo Navas" userId="f593527f-2d45-4011-8c6e-ee1e0f37defe" providerId="ADAL" clId="{2E372CEC-DA92-7247-B5C2-E4E1B90F9CC5}" dt="2023-03-14T21:38:08.184" v="3463" actId="1076"/>
          <ac:spMkLst>
            <pc:docMk/>
            <pc:sldMk cId="1220261511" sldId="346"/>
            <ac:spMk id="45" creationId="{A532C3AC-1EC8-F93F-0D5F-529A46AB84C5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7" creationId="{4FFAAF15-DCA8-DB38-31EA-3EF149F60CA2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48" creationId="{6A0D9820-F876-869D-26DC-2DC1B1329BFE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50" creationId="{BE36EF32-2284-56A0-E89C-2B9C5F6DFCD5}"/>
          </ac:spMkLst>
        </pc:spChg>
        <pc:spChg chg="add mod">
          <ac:chgData name="Alejandra Erazo Navas" userId="f593527f-2d45-4011-8c6e-ee1e0f37defe" providerId="ADAL" clId="{2E372CEC-DA92-7247-B5C2-E4E1B90F9CC5}" dt="2023-03-14T21:38:05.168" v="3462" actId="1076"/>
          <ac:spMkLst>
            <pc:docMk/>
            <pc:sldMk cId="1220261511" sldId="346"/>
            <ac:spMk id="51" creationId="{75411CFA-88B5-B15A-2989-FB28C174EE7D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3" creationId="{BA6C5B23-8579-F04D-50C8-06B257572C89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4" creationId="{FF8797DC-9797-D43E-8862-D796DC1C8134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6" creationId="{A9A61D76-93AB-9186-3717-015B4155F7E9}"/>
          </ac:spMkLst>
        </pc:spChg>
        <pc:spChg chg="add del mod">
          <ac:chgData name="Alejandra Erazo Navas" userId="f593527f-2d45-4011-8c6e-ee1e0f37defe" providerId="ADAL" clId="{2E372CEC-DA92-7247-B5C2-E4E1B90F9CC5}" dt="2023-03-14T21:35:54.972" v="3385" actId="478"/>
          <ac:spMkLst>
            <pc:docMk/>
            <pc:sldMk cId="1220261511" sldId="346"/>
            <ac:spMk id="57" creationId="{B69EA090-C6EC-D38E-B87B-69ED9869D31A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61" creationId="{7762F477-88BB-9386-E28C-FFB3B2C79B5F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62" creationId="{D47ECCF2-B0B9-3316-BC05-DCCA506A6F3A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48" creationId="{D9BD76F5-55CE-365E-E2E7-27FA2E18304F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49" creationId="{F2C6947E-8D16-9A93-6B13-44083B175B18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51" creationId="{EE1DC7CE-1573-A2D3-87BB-2CD93508C513}"/>
          </ac:spMkLst>
        </pc:spChg>
        <pc:spChg chg="add mod">
          <ac:chgData name="Alejandra Erazo Navas" userId="f593527f-2d45-4011-8c6e-ee1e0f37defe" providerId="ADAL" clId="{2E372CEC-DA92-7247-B5C2-E4E1B90F9CC5}" dt="2023-03-14T21:40:19.997" v="3481" actId="1076"/>
          <ac:spMkLst>
            <pc:docMk/>
            <pc:sldMk cId="1220261511" sldId="346"/>
            <ac:spMk id="452" creationId="{34EE9B05-80E7-2108-3996-414D763864AA}"/>
          </ac:spMkLst>
        </pc:spChg>
        <pc:cxnChg chg="add mod">
          <ac:chgData name="Alejandra Erazo Navas" userId="f593527f-2d45-4011-8c6e-ee1e0f37defe" providerId="ADAL" clId="{2E372CEC-DA92-7247-B5C2-E4E1B90F9CC5}" dt="2023-03-14T21:34:18.756" v="3359" actId="1076"/>
          <ac:cxnSpMkLst>
            <pc:docMk/>
            <pc:sldMk cId="1220261511" sldId="346"/>
            <ac:cxnSpMk id="16" creationId="{4473B2F7-3165-B3E4-EF04-E37077E0C0F0}"/>
          </ac:cxnSpMkLst>
        </pc:cxnChg>
        <pc:cxnChg chg="add mod">
          <ac:chgData name="Alejandra Erazo Navas" userId="f593527f-2d45-4011-8c6e-ee1e0f37defe" providerId="ADAL" clId="{2E372CEC-DA92-7247-B5C2-E4E1B90F9CC5}" dt="2023-03-14T21:28:20.803" v="3238" actId="14100"/>
          <ac:cxnSpMkLst>
            <pc:docMk/>
            <pc:sldMk cId="1220261511" sldId="346"/>
            <ac:cxnSpMk id="17" creationId="{7D15A667-EA62-A474-18DB-E25B284FDDA1}"/>
          </ac:cxnSpMkLst>
        </pc:cxnChg>
        <pc:cxnChg chg="add mod">
          <ac:chgData name="Alejandra Erazo Navas" userId="f593527f-2d45-4011-8c6e-ee1e0f37defe" providerId="ADAL" clId="{2E372CEC-DA92-7247-B5C2-E4E1B90F9CC5}" dt="2023-03-14T21:33:33.510" v="3329" actId="1076"/>
          <ac:cxnSpMkLst>
            <pc:docMk/>
            <pc:sldMk cId="1220261511" sldId="346"/>
            <ac:cxnSpMk id="26" creationId="{A37647AE-6C4E-48CF-01FC-01FA150D2858}"/>
          </ac:cxnSpMkLst>
        </pc:cxnChg>
        <pc:cxnChg chg="add mod">
          <ac:chgData name="Alejandra Erazo Navas" userId="f593527f-2d45-4011-8c6e-ee1e0f37defe" providerId="ADAL" clId="{2E372CEC-DA92-7247-B5C2-E4E1B90F9CC5}" dt="2023-03-14T21:33:38.849" v="3333" actId="14100"/>
          <ac:cxnSpMkLst>
            <pc:docMk/>
            <pc:sldMk cId="1220261511" sldId="346"/>
            <ac:cxnSpMk id="29" creationId="{58051BF9-458C-29B6-3BB3-3A83A3F3E073}"/>
          </ac:cxnSpMkLst>
        </pc:cxnChg>
        <pc:cxnChg chg="add mod">
          <ac:chgData name="Alejandra Erazo Navas" userId="f593527f-2d45-4011-8c6e-ee1e0f37defe" providerId="ADAL" clId="{2E372CEC-DA92-7247-B5C2-E4E1B90F9CC5}" dt="2023-03-14T21:33:56.991" v="3343" actId="1076"/>
          <ac:cxnSpMkLst>
            <pc:docMk/>
            <pc:sldMk cId="1220261511" sldId="346"/>
            <ac:cxnSpMk id="35" creationId="{5EF6D069-9563-E03C-4519-7386FB20EF43}"/>
          </ac:cxnSpMkLst>
        </pc:cxnChg>
        <pc:cxnChg chg="add mod">
          <ac:chgData name="Alejandra Erazo Navas" userId="f593527f-2d45-4011-8c6e-ee1e0f37defe" providerId="ADAL" clId="{2E372CEC-DA92-7247-B5C2-E4E1B90F9CC5}" dt="2023-03-14T21:34:11.022" v="3351" actId="1076"/>
          <ac:cxnSpMkLst>
            <pc:docMk/>
            <pc:sldMk cId="1220261511" sldId="346"/>
            <ac:cxnSpMk id="38" creationId="{6D113119-50FA-D8A1-2D6C-FFD109B345E5}"/>
          </ac:cxnSpMkLst>
        </pc:cxnChg>
        <pc:cxnChg chg="add mod">
          <ac:chgData name="Alejandra Erazo Navas" userId="f593527f-2d45-4011-8c6e-ee1e0f37defe" providerId="ADAL" clId="{2E372CEC-DA92-7247-B5C2-E4E1B90F9CC5}" dt="2023-03-14T21:34:50.891" v="3382" actId="1076"/>
          <ac:cxnSpMkLst>
            <pc:docMk/>
            <pc:sldMk cId="1220261511" sldId="346"/>
            <ac:cxnSpMk id="41" creationId="{7B93F7B3-DC14-E48A-2DC6-35C82413C9E2}"/>
          </ac:cxnSpMkLst>
        </pc:cxnChg>
        <pc:cxnChg chg="add mod">
          <ac:chgData name="Alejandra Erazo Navas" userId="f593527f-2d45-4011-8c6e-ee1e0f37defe" providerId="ADAL" clId="{2E372CEC-DA92-7247-B5C2-E4E1B90F9CC5}" dt="2023-03-14T21:38:08.184" v="3463" actId="1076"/>
          <ac:cxnSpMkLst>
            <pc:docMk/>
            <pc:sldMk cId="1220261511" sldId="346"/>
            <ac:cxnSpMk id="46" creationId="{4E198C79-1132-1E52-1005-A35060B09717}"/>
          </ac:cxnSpMkLst>
        </pc:cxnChg>
        <pc:cxnChg chg="add mod">
          <ac:chgData name="Alejandra Erazo Navas" userId="f593527f-2d45-4011-8c6e-ee1e0f37defe" providerId="ADAL" clId="{2E372CEC-DA92-7247-B5C2-E4E1B90F9CC5}" dt="2023-03-14T21:38:05.168" v="3462" actId="1076"/>
          <ac:cxnSpMkLst>
            <pc:docMk/>
            <pc:sldMk cId="1220261511" sldId="346"/>
            <ac:cxnSpMk id="49" creationId="{DD98A6EE-D6AF-0B72-B68E-F2EAE7340949}"/>
          </ac:cxnSpMkLst>
        </pc:cxnChg>
        <pc:cxnChg chg="add mod">
          <ac:chgData name="Alejandra Erazo Navas" userId="f593527f-2d45-4011-8c6e-ee1e0f37defe" providerId="ADAL" clId="{2E372CEC-DA92-7247-B5C2-E4E1B90F9CC5}" dt="2023-03-14T21:38:05.168" v="3462" actId="1076"/>
          <ac:cxnSpMkLst>
            <pc:docMk/>
            <pc:sldMk cId="1220261511" sldId="346"/>
            <ac:cxnSpMk id="52" creationId="{0CFF7D0D-1142-4B87-221C-558ECC14CA79}"/>
          </ac:cxnSpMkLst>
        </pc:cxnChg>
        <pc:cxnChg chg="add del mod">
          <ac:chgData name="Alejandra Erazo Navas" userId="f593527f-2d45-4011-8c6e-ee1e0f37defe" providerId="ADAL" clId="{2E372CEC-DA92-7247-B5C2-E4E1B90F9CC5}" dt="2023-03-14T21:35:54.972" v="3385" actId="478"/>
          <ac:cxnSpMkLst>
            <pc:docMk/>
            <pc:sldMk cId="1220261511" sldId="346"/>
            <ac:cxnSpMk id="55" creationId="{C752FB47-959A-F170-B10B-D06765A0757C}"/>
          </ac:cxnSpMkLst>
        </pc:cxnChg>
        <pc:cxnChg chg="add del mod">
          <ac:chgData name="Alejandra Erazo Navas" userId="f593527f-2d45-4011-8c6e-ee1e0f37defe" providerId="ADAL" clId="{2E372CEC-DA92-7247-B5C2-E4E1B90F9CC5}" dt="2023-03-14T21:35:54.972" v="3385" actId="478"/>
          <ac:cxnSpMkLst>
            <pc:docMk/>
            <pc:sldMk cId="1220261511" sldId="346"/>
            <ac:cxnSpMk id="58" creationId="{650E2B27-E816-9C82-BC20-8BA3F536BBB0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63" creationId="{23E7C74F-51F8-9A83-6B8D-5CDD756E9FF1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450" creationId="{90CAF762-0862-8A51-BB02-23E755D8BCE9}"/>
          </ac:cxnSpMkLst>
        </pc:cxnChg>
        <pc:cxnChg chg="add mod">
          <ac:chgData name="Alejandra Erazo Navas" userId="f593527f-2d45-4011-8c6e-ee1e0f37defe" providerId="ADAL" clId="{2E372CEC-DA92-7247-B5C2-E4E1B90F9CC5}" dt="2023-03-14T21:40:19.997" v="3481" actId="1076"/>
          <ac:cxnSpMkLst>
            <pc:docMk/>
            <pc:sldMk cId="1220261511" sldId="346"/>
            <ac:cxnSpMk id="453" creationId="{22E9B6BC-C5A3-238F-4CD3-041BFA900A6D}"/>
          </ac:cxnSpMkLst>
        </pc:cxnChg>
      </pc:sldChg>
      <pc:sldChg chg="addSp delSp modSp add mod">
        <pc:chgData name="Alejandra Erazo Navas" userId="f593527f-2d45-4011-8c6e-ee1e0f37defe" providerId="ADAL" clId="{2E372CEC-DA92-7247-B5C2-E4E1B90F9CC5}" dt="2023-03-14T21:41:32.841" v="3499"/>
        <pc:sldMkLst>
          <pc:docMk/>
          <pc:sldMk cId="1317644171" sldId="347"/>
        </pc:sldMkLst>
        <pc:spChg chg="del mod">
          <ac:chgData name="Alejandra Erazo Navas" userId="f593527f-2d45-4011-8c6e-ee1e0f37defe" providerId="ADAL" clId="{2E372CEC-DA92-7247-B5C2-E4E1B90F9CC5}" dt="2023-03-14T21:41:32.564" v="3498" actId="478"/>
          <ac:spMkLst>
            <pc:docMk/>
            <pc:sldMk cId="1317644171" sldId="347"/>
            <ac:spMk id="2" creationId="{449B23CD-8D85-5096-F394-36AB0B95E976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4" creationId="{73BE3300-DB83-B0D6-28C8-6A0FD45F47D8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5" creationId="{CA4B2835-00CF-AB19-E13A-BB71E0AC34A3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7" creationId="{4F380963-084F-3323-A7D1-79B42945A3A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8" creationId="{8F3BBC32-838C-42CE-BF22-6103C3EA95B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0" creationId="{85C19BE4-0252-5C27-912A-93105A1D0820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1" creationId="{2F272029-282B-9F78-18E9-C15DF1B53CBA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3" creationId="{F9E1E2AA-BC8C-34AF-6DE7-239DF57B309D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4" creationId="{6BA97B2E-7C38-8B4C-2245-57FECFDDF3D0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8" creationId="{08812E1A-465A-DF18-F439-A662A9826529}"/>
          </ac:spMkLst>
        </pc:spChg>
        <pc:spChg chg="add mod">
          <ac:chgData name="Alejandra Erazo Navas" userId="f593527f-2d45-4011-8c6e-ee1e0f37defe" providerId="ADAL" clId="{2E372CEC-DA92-7247-B5C2-E4E1B90F9CC5}" dt="2023-03-14T21:40:50.885" v="3486" actId="1076"/>
          <ac:spMkLst>
            <pc:docMk/>
            <pc:sldMk cId="1317644171" sldId="347"/>
            <ac:spMk id="19" creationId="{FC8B13EC-7A1B-8C55-8B30-B5FA47623A84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0" creationId="{F17D8D6B-6A40-C731-6E7E-4D804C2A0A07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21" creationId="{9A5356BA-8122-B7E7-1B50-A1172BFA7498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3" creationId="{5366289A-BBEC-A056-E6AB-4F6C33203318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4" creationId="{6AE167F4-7A1E-6F5E-956C-9E8722FE1FBF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7" creationId="{3755263D-73A2-9B80-876D-4FAFA513513E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28" creationId="{F3B66259-A4D5-BB76-8836-2F3EA984AB0E}"/>
          </ac:spMkLst>
        </pc:spChg>
        <pc:spChg chg="add mod">
          <ac:chgData name="Alejandra Erazo Navas" userId="f593527f-2d45-4011-8c6e-ee1e0f37defe" providerId="ADAL" clId="{2E372CEC-DA92-7247-B5C2-E4E1B90F9CC5}" dt="2023-03-14T21:41:02.764" v="3491" actId="20577"/>
          <ac:spMkLst>
            <pc:docMk/>
            <pc:sldMk cId="1317644171" sldId="347"/>
            <ac:spMk id="30" creationId="{FD72DC22-CB9F-65ED-7F65-99B6D1106D3F}"/>
          </ac:spMkLst>
        </pc:spChg>
        <pc:spChg chg="add mod">
          <ac:chgData name="Alejandra Erazo Navas" userId="f593527f-2d45-4011-8c6e-ee1e0f37defe" providerId="ADAL" clId="{2E372CEC-DA92-7247-B5C2-E4E1B90F9CC5}" dt="2023-03-14T21:41:32.841" v="3499"/>
          <ac:spMkLst>
            <pc:docMk/>
            <pc:sldMk cId="1317644171" sldId="347"/>
            <ac:spMk id="31" creationId="{1CFE479D-A917-2484-1FED-52DBA4817255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3" creationId="{9AB44B6A-652A-DF4A-81BE-91A1D3E4AF4B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4" creationId="{7954BFF4-9FF0-8788-D56E-F7FB8F5D869D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6" creationId="{2AF60711-C4BB-4D41-F434-09F727BA18A3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7" creationId="{F68AE5A7-D643-6940-BB49-3C8772C2B101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39" creationId="{9D388EF1-6A94-C52D-4112-2C70BCD90B27}"/>
          </ac:spMkLst>
        </pc:spChg>
        <pc:spChg chg="del">
          <ac:chgData name="Alejandra Erazo Navas" userId="f593527f-2d45-4011-8c6e-ee1e0f37defe" providerId="ADAL" clId="{2E372CEC-DA92-7247-B5C2-E4E1B90F9CC5}" dt="2023-03-14T21:40:33.453" v="3483" actId="478"/>
          <ac:spMkLst>
            <pc:docMk/>
            <pc:sldMk cId="1317644171" sldId="347"/>
            <ac:spMk id="40" creationId="{738CAE5D-646E-346C-7627-8E42A666621D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4" creationId="{CAEB9541-20F8-070F-C516-70EB65F3386A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5" creationId="{A532C3AC-1EC8-F93F-0D5F-529A46AB84C5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7" creationId="{4FFAAF15-DCA8-DB38-31EA-3EF149F60CA2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48" creationId="{6A0D9820-F876-869D-26DC-2DC1B1329BFE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50" creationId="{BE36EF32-2284-56A0-E89C-2B9C5F6DFCD5}"/>
          </ac:spMkLst>
        </pc:spChg>
        <pc:spChg chg="mod">
          <ac:chgData name="Alejandra Erazo Navas" userId="f593527f-2d45-4011-8c6e-ee1e0f37defe" providerId="ADAL" clId="{2E372CEC-DA92-7247-B5C2-E4E1B90F9CC5}" dt="2023-03-14T21:40:39.165" v="3484" actId="1076"/>
          <ac:spMkLst>
            <pc:docMk/>
            <pc:sldMk cId="1317644171" sldId="347"/>
            <ac:spMk id="51" creationId="{75411CFA-88B5-B15A-2989-FB28C174EE7D}"/>
          </ac:spMkLst>
        </pc:sp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6" creationId="{F6D2CDA1-587A-55E3-E394-E02441EE918A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9" creationId="{B2580F5C-3710-6A06-B6B6-36FCE65A85A3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12" creationId="{56FD4B06-1DAB-E3D7-8D63-D89A2348505D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15" creationId="{D3A0C686-3195-F0D5-CE03-C6A5014AC30A}"/>
          </ac:cxnSpMkLst>
        </pc:cxnChg>
        <pc:cxnChg chg="add mod">
          <ac:chgData name="Alejandra Erazo Navas" userId="f593527f-2d45-4011-8c6e-ee1e0f37defe" providerId="ADAL" clId="{2E372CEC-DA92-7247-B5C2-E4E1B90F9CC5}" dt="2023-03-14T21:40:50.885" v="3486" actId="1076"/>
          <ac:cxnSpMkLst>
            <pc:docMk/>
            <pc:sldMk cId="1317644171" sldId="347"/>
            <ac:cxnSpMk id="25" creationId="{16A605A6-28CC-1E56-AB07-0506E74D98B6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26" creationId="{A37647AE-6C4E-48CF-01FC-01FA150D2858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29" creationId="{58051BF9-458C-29B6-3BB3-3A83A3F3E073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35" creationId="{5EF6D069-9563-E03C-4519-7386FB20EF43}"/>
          </ac:cxnSpMkLst>
        </pc:cxnChg>
        <pc:cxnChg chg="del mod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38" creationId="{6D113119-50FA-D8A1-2D6C-FFD109B345E5}"/>
          </ac:cxnSpMkLst>
        </pc:cxnChg>
        <pc:cxnChg chg="del">
          <ac:chgData name="Alejandra Erazo Navas" userId="f593527f-2d45-4011-8c6e-ee1e0f37defe" providerId="ADAL" clId="{2E372CEC-DA92-7247-B5C2-E4E1B90F9CC5}" dt="2023-03-14T21:40:33.453" v="3483" actId="478"/>
          <ac:cxnSpMkLst>
            <pc:docMk/>
            <pc:sldMk cId="1317644171" sldId="347"/>
            <ac:cxnSpMk id="41" creationId="{7B93F7B3-DC14-E48A-2DC6-35C82413C9E2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46" creationId="{4E198C79-1132-1E52-1005-A35060B09717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49" creationId="{DD98A6EE-D6AF-0B72-B68E-F2EAE7340949}"/>
          </ac:cxnSpMkLst>
        </pc:cxnChg>
        <pc:cxnChg chg="mod">
          <ac:chgData name="Alejandra Erazo Navas" userId="f593527f-2d45-4011-8c6e-ee1e0f37defe" providerId="ADAL" clId="{2E372CEC-DA92-7247-B5C2-E4E1B90F9CC5}" dt="2023-03-14T21:40:39.165" v="3484" actId="1076"/>
          <ac:cxnSpMkLst>
            <pc:docMk/>
            <pc:sldMk cId="1317644171" sldId="347"/>
            <ac:cxnSpMk id="52" creationId="{0CFF7D0D-1142-4B87-221C-558ECC14CA79}"/>
          </ac:cxnSpMkLst>
        </pc:cxnChg>
      </pc:sldChg>
      <pc:sldChg chg="addSp delSp modSp add mod">
        <pc:chgData name="Alejandra Erazo Navas" userId="f593527f-2d45-4011-8c6e-ee1e0f37defe" providerId="ADAL" clId="{2E372CEC-DA92-7247-B5C2-E4E1B90F9CC5}" dt="2023-03-15T01:52:22.164" v="3585" actId="1076"/>
        <pc:sldMkLst>
          <pc:docMk/>
          <pc:sldMk cId="3124008941" sldId="348"/>
        </pc:sldMkLst>
        <pc:spChg chg="del">
          <ac:chgData name="Alejandra Erazo Navas" userId="f593527f-2d45-4011-8c6e-ee1e0f37defe" providerId="ADAL" clId="{2E372CEC-DA92-7247-B5C2-E4E1B90F9CC5}" dt="2023-03-14T21:45:22.541" v="3522" actId="478"/>
          <ac:spMkLst>
            <pc:docMk/>
            <pc:sldMk cId="3124008941" sldId="348"/>
            <ac:spMk id="26" creationId="{75F2C3EB-875E-C356-0130-403543046F78}"/>
          </ac:spMkLst>
        </pc:spChg>
        <pc:graphicFrameChg chg="add del mod">
          <ac:chgData name="Alejandra Erazo Navas" userId="f593527f-2d45-4011-8c6e-ee1e0f37defe" providerId="ADAL" clId="{2E372CEC-DA92-7247-B5C2-E4E1B90F9CC5}" dt="2023-03-15T01:44:05.957" v="3537"/>
          <ac:graphicFrameMkLst>
            <pc:docMk/>
            <pc:sldMk cId="3124008941" sldId="348"/>
            <ac:graphicFrameMk id="2" creationId="{897F38FE-BC2B-7F72-90CF-F20476A36BB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46:05.921" v="3562" actId="1076"/>
          <ac:graphicFrameMkLst>
            <pc:docMk/>
            <pc:sldMk cId="3124008941" sldId="348"/>
            <ac:graphicFrameMk id="3" creationId="{E0CE463B-39D7-0FFE-E27C-82793ED2CD57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5T01:44:55.939" v="3545"/>
          <ac:graphicFrameMkLst>
            <pc:docMk/>
            <pc:sldMk cId="3124008941" sldId="348"/>
            <ac:graphicFrameMk id="4" creationId="{20E15C38-C8F8-A1FE-AA73-BF3F14BE88E8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19.600" v="3584" actId="1076"/>
          <ac:graphicFrameMkLst>
            <pc:docMk/>
            <pc:sldMk cId="3124008941" sldId="348"/>
            <ac:graphicFrameMk id="5" creationId="{5CFC7865-1DB3-FE60-9C94-CBC71BCFF5D8}"/>
          </ac:graphicFrameMkLst>
        </pc:graphicFrameChg>
        <pc:graphicFrameChg chg="add del mod">
          <ac:chgData name="Alejandra Erazo Navas" userId="f593527f-2d45-4011-8c6e-ee1e0f37defe" providerId="ADAL" clId="{2E372CEC-DA92-7247-B5C2-E4E1B90F9CC5}" dt="2023-03-15T01:45:23.490" v="3553"/>
          <ac:graphicFrameMkLst>
            <pc:docMk/>
            <pc:sldMk cId="3124008941" sldId="348"/>
            <ac:graphicFrameMk id="6" creationId="{0DA65C77-AFAB-4175-ADD9-668134F04435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22.164" v="3585" actId="1076"/>
          <ac:graphicFrameMkLst>
            <pc:docMk/>
            <pc:sldMk cId="3124008941" sldId="348"/>
            <ac:graphicFrameMk id="7" creationId="{99B0F8CE-5B33-539E-F779-2212208F82BD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28" creationId="{6A888AA6-83F4-93D3-81DC-0D251788A2AE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30" creationId="{CD358C88-E528-FCFE-7AC8-FD3763C55B51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4T21:45:25.891" v="3523" actId="478"/>
          <ac:graphicFrameMkLst>
            <pc:docMk/>
            <pc:sldMk cId="3124008941" sldId="348"/>
            <ac:graphicFrameMk id="34" creationId="{EACE1AAA-6C28-E634-3E70-7F29A9C37460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2:33:32.057" v="3657" actId="1076"/>
        <pc:sldMkLst>
          <pc:docMk/>
          <pc:sldMk cId="2076356781" sldId="349"/>
        </pc:sldMkLst>
        <pc:spChg chg="mod">
          <ac:chgData name="Alejandra Erazo Navas" userId="f593527f-2d45-4011-8c6e-ee1e0f37defe" providerId="ADAL" clId="{2E372CEC-DA92-7247-B5C2-E4E1B90F9CC5}" dt="2023-03-15T01:53:11.551" v="3586" actId="1076"/>
          <ac:spMkLst>
            <pc:docMk/>
            <pc:sldMk cId="2076356781" sldId="349"/>
            <ac:spMk id="6" creationId="{1DD5D547-68C1-1891-CC6E-1FD8E7F3C46B}"/>
          </ac:spMkLst>
        </pc:spChg>
        <pc:picChg chg="add del mod">
          <ac:chgData name="Alejandra Erazo Navas" userId="f593527f-2d45-4011-8c6e-ee1e0f37defe" providerId="ADAL" clId="{2E372CEC-DA92-7247-B5C2-E4E1B90F9CC5}" dt="2023-03-15T02:30:03.832" v="3639" actId="478"/>
          <ac:picMkLst>
            <pc:docMk/>
            <pc:sldMk cId="2076356781" sldId="349"/>
            <ac:picMk id="4" creationId="{F3366D9C-D7CA-7072-2B54-DDAD0FCD222F}"/>
          </ac:picMkLst>
        </pc:picChg>
        <pc:picChg chg="del">
          <ac:chgData name="Alejandra Erazo Navas" userId="f593527f-2d45-4011-8c6e-ee1e0f37defe" providerId="ADAL" clId="{2E372CEC-DA92-7247-B5C2-E4E1B90F9CC5}" dt="2023-03-15T01:48:50.237" v="3566" actId="478"/>
          <ac:picMkLst>
            <pc:docMk/>
            <pc:sldMk cId="2076356781" sldId="349"/>
            <ac:picMk id="5" creationId="{4549D569-E2C3-FB56-3D3E-639F4F233934}"/>
          </ac:picMkLst>
        </pc:picChg>
        <pc:picChg chg="add del mod">
          <ac:chgData name="Alejandra Erazo Navas" userId="f593527f-2d45-4011-8c6e-ee1e0f37defe" providerId="ADAL" clId="{2E372CEC-DA92-7247-B5C2-E4E1B90F9CC5}" dt="2023-03-15T02:31:55.661" v="3653" actId="478"/>
          <ac:picMkLst>
            <pc:docMk/>
            <pc:sldMk cId="2076356781" sldId="349"/>
            <ac:picMk id="8" creationId="{35699742-9B16-E0A4-0833-6F745E467EBD}"/>
          </ac:picMkLst>
        </pc:picChg>
        <pc:picChg chg="add mod">
          <ac:chgData name="Alejandra Erazo Navas" userId="f593527f-2d45-4011-8c6e-ee1e0f37defe" providerId="ADAL" clId="{2E372CEC-DA92-7247-B5C2-E4E1B90F9CC5}" dt="2023-03-15T02:33:32.057" v="3657" actId="1076"/>
          <ac:picMkLst>
            <pc:docMk/>
            <pc:sldMk cId="2076356781" sldId="349"/>
            <ac:picMk id="10" creationId="{B4A49766-1612-B2F6-89C7-6390C024D8F0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1:52:08.282" v="3583" actId="1076"/>
        <pc:sldMkLst>
          <pc:docMk/>
          <pc:sldMk cId="3028567151" sldId="350"/>
        </pc:sldMkLst>
        <pc:graphicFrameChg chg="add del mod">
          <ac:chgData name="Alejandra Erazo Navas" userId="f593527f-2d45-4011-8c6e-ee1e0f37defe" providerId="ADAL" clId="{2E372CEC-DA92-7247-B5C2-E4E1B90F9CC5}" dt="2023-03-15T01:51:50.039" v="3577"/>
          <ac:graphicFrameMkLst>
            <pc:docMk/>
            <pc:sldMk cId="3028567151" sldId="350"/>
            <ac:graphicFrameMk id="2" creationId="{2DBE3643-A1F3-86EA-F57A-51EFDB4556CD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1.405" v="3573" actId="478"/>
          <ac:graphicFrameMkLst>
            <pc:docMk/>
            <pc:sldMk cId="3028567151" sldId="350"/>
            <ac:graphicFrameMk id="3" creationId="{E0CE463B-39D7-0FFE-E27C-82793ED2CD57}"/>
          </ac:graphicFrameMkLst>
        </pc:graphicFrameChg>
        <pc:graphicFrameChg chg="add mod modGraphic">
          <ac:chgData name="Alejandra Erazo Navas" userId="f593527f-2d45-4011-8c6e-ee1e0f37defe" providerId="ADAL" clId="{2E372CEC-DA92-7247-B5C2-E4E1B90F9CC5}" dt="2023-03-15T01:52:08.282" v="3583" actId="1076"/>
          <ac:graphicFrameMkLst>
            <pc:docMk/>
            <pc:sldMk cId="3028567151" sldId="350"/>
            <ac:graphicFrameMk id="4" creationId="{A5B7A28D-EAB7-CD63-5F06-AB5EBF1067F0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4.090" v="3574" actId="478"/>
          <ac:graphicFrameMkLst>
            <pc:docMk/>
            <pc:sldMk cId="3028567151" sldId="350"/>
            <ac:graphicFrameMk id="5" creationId="{5CFC7865-1DB3-FE60-9C94-CBC71BCFF5D8}"/>
          </ac:graphicFrameMkLst>
        </pc:graphicFrameChg>
        <pc:graphicFrameChg chg="del">
          <ac:chgData name="Alejandra Erazo Navas" userId="f593527f-2d45-4011-8c6e-ee1e0f37defe" providerId="ADAL" clId="{2E372CEC-DA92-7247-B5C2-E4E1B90F9CC5}" dt="2023-03-15T01:51:35.978" v="3575" actId="478"/>
          <ac:graphicFrameMkLst>
            <pc:docMk/>
            <pc:sldMk cId="3028567151" sldId="350"/>
            <ac:graphicFrameMk id="7" creationId="{99B0F8CE-5B33-539E-F779-2212208F82BD}"/>
          </ac:graphicFrameMkLst>
        </pc:graphicFrameChg>
      </pc:sldChg>
      <pc:sldChg chg="addSp delSp modSp add mod">
        <pc:chgData name="Alejandra Erazo Navas" userId="f593527f-2d45-4011-8c6e-ee1e0f37defe" providerId="ADAL" clId="{2E372CEC-DA92-7247-B5C2-E4E1B90F9CC5}" dt="2023-03-15T03:08:32.015" v="4191" actId="1076"/>
        <pc:sldMkLst>
          <pc:docMk/>
          <pc:sldMk cId="2154746142" sldId="351"/>
        </pc:sldMkLst>
        <pc:spChg chg="mod">
          <ac:chgData name="Alejandra Erazo Navas" userId="f593527f-2d45-4011-8c6e-ee1e0f37defe" providerId="ADAL" clId="{2E372CEC-DA92-7247-B5C2-E4E1B90F9CC5}" dt="2023-03-15T01:54:22.511" v="3628" actId="20577"/>
          <ac:spMkLst>
            <pc:docMk/>
            <pc:sldMk cId="2154746142" sldId="351"/>
            <ac:spMk id="674" creationId="{00000000-0000-0000-0000-000000000000}"/>
          </ac:spMkLst>
        </pc:spChg>
        <pc:picChg chg="add del mod">
          <ac:chgData name="Alejandra Erazo Navas" userId="f593527f-2d45-4011-8c6e-ee1e0f37defe" providerId="ADAL" clId="{2E372CEC-DA92-7247-B5C2-E4E1B90F9CC5}" dt="2023-03-15T03:08:09.615" v="4185" actId="478"/>
          <ac:picMkLst>
            <pc:docMk/>
            <pc:sldMk cId="2154746142" sldId="351"/>
            <ac:picMk id="2" creationId="{FE5C4A76-0AD1-20B6-3AED-3B68FC7419D3}"/>
          </ac:picMkLst>
        </pc:picChg>
        <pc:picChg chg="del">
          <ac:chgData name="Alejandra Erazo Navas" userId="f593527f-2d45-4011-8c6e-ee1e0f37defe" providerId="ADAL" clId="{2E372CEC-DA92-7247-B5C2-E4E1B90F9CC5}" dt="2023-03-15T03:05:51.412" v="4129" actId="478"/>
          <ac:picMkLst>
            <pc:docMk/>
            <pc:sldMk cId="2154746142" sldId="351"/>
            <ac:picMk id="4" creationId="{F3366D9C-D7CA-7072-2B54-DDAD0FCD222F}"/>
          </ac:picMkLst>
        </pc:picChg>
        <pc:picChg chg="add mod">
          <ac:chgData name="Alejandra Erazo Navas" userId="f593527f-2d45-4011-8c6e-ee1e0f37defe" providerId="ADAL" clId="{2E372CEC-DA92-7247-B5C2-E4E1B90F9CC5}" dt="2023-03-15T03:08:32.015" v="4191" actId="1076"/>
          <ac:picMkLst>
            <pc:docMk/>
            <pc:sldMk cId="2154746142" sldId="351"/>
            <ac:picMk id="5" creationId="{1682E95F-22F6-A1C0-B5C8-F7F18445C3D8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2:38:32.449" v="3768"/>
        <pc:sldMkLst>
          <pc:docMk/>
          <pc:sldMk cId="3100747815" sldId="352"/>
        </pc:sldMkLst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2" creationId="{449B23CD-8D85-5096-F394-36AB0B95E976}"/>
          </ac:spMkLst>
        </pc:spChg>
        <pc:spChg chg="mod">
          <ac:chgData name="Alejandra Erazo Navas" userId="f593527f-2d45-4011-8c6e-ee1e0f37defe" providerId="ADAL" clId="{2E372CEC-DA92-7247-B5C2-E4E1B90F9CC5}" dt="2023-03-15T02:34:46.912" v="3662" actId="20577"/>
          <ac:spMkLst>
            <pc:docMk/>
            <pc:sldMk cId="3100747815" sldId="352"/>
            <ac:spMk id="4" creationId="{1648F4A0-2CCA-7D01-62C0-7D4A47AFD0F8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5" creationId="{BDF3733A-78A9-8C75-6416-12F4404C1836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6" creationId="{632972A2-5140-BAD6-CBB2-E140CC3956F7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9" creationId="{2198C44E-2DD0-5708-EF14-2228B9191FAC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0" creationId="{944EA916-2DEE-1FB7-91B7-F7DB3E9AD6D5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3" creationId="{3357FC53-EE62-2021-9DFD-57E62569894C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4" creationId="{FF939297-AB77-EA85-98E3-A5810E0016F2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5" creationId="{60599AF9-73E2-74C4-B9E9-9625E62E128B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16" creationId="{9B6DFB7E-0F63-364D-F9F1-B8BB4FA63A72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8" creationId="{DB27CCE0-D837-A06D-FFFA-8881F3806945}"/>
          </ac:spMkLst>
        </pc:spChg>
        <pc:spChg chg="del">
          <ac:chgData name="Alejandra Erazo Navas" userId="f593527f-2d45-4011-8c6e-ee1e0f37defe" providerId="ADAL" clId="{2E372CEC-DA92-7247-B5C2-E4E1B90F9CC5}" dt="2023-03-15T02:35:52.032" v="3663" actId="478"/>
          <ac:spMkLst>
            <pc:docMk/>
            <pc:sldMk cId="3100747815" sldId="352"/>
            <ac:spMk id="19" creationId="{42A3FC5B-963E-30F1-B917-127143DC3188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0" creationId="{6277956C-F62E-86F5-EE4F-21BB00B8B5D9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3" creationId="{AB6439F7-C2A3-5452-50B8-B4B9F80E2BB2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4" creationId="{2F2713F8-DDAA-BFC5-AA5F-7792F58A2CDD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6" creationId="{F0CDE50E-31DF-5123-30B3-22C79ECD1B16}"/>
          </ac:spMkLst>
        </pc:spChg>
        <pc:spChg chg="add mod">
          <ac:chgData name="Alejandra Erazo Navas" userId="f593527f-2d45-4011-8c6e-ee1e0f37defe" providerId="ADAL" clId="{2E372CEC-DA92-7247-B5C2-E4E1B90F9CC5}" dt="2023-03-15T02:38:25.470" v="3766" actId="1076"/>
          <ac:spMkLst>
            <pc:docMk/>
            <pc:sldMk cId="3100747815" sldId="352"/>
            <ac:spMk id="27" creationId="{CA7FBA18-8FC1-29C8-DE0C-3AC467799DA8}"/>
          </ac:spMkLst>
        </pc:spChg>
        <pc:spChg chg="add mod">
          <ac:chgData name="Alejandra Erazo Navas" userId="f593527f-2d45-4011-8c6e-ee1e0f37defe" providerId="ADAL" clId="{2E372CEC-DA92-7247-B5C2-E4E1B90F9CC5}" dt="2023-03-15T02:38:32.449" v="3768"/>
          <ac:spMkLst>
            <pc:docMk/>
            <pc:sldMk cId="3100747815" sldId="352"/>
            <ac:spMk id="28" creationId="{91E69D1C-930C-1BD7-7B92-621F0177CFC3}"/>
          </ac:spMkLst>
        </pc:sp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3" creationId="{1AADC63A-24D2-52E8-AE04-6FC954818B4D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8" creationId="{2B303CFB-1B57-186D-5BD3-607319BD4BBC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11" creationId="{6BE7DE50-F78F-3B78-970D-323A5D598474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12" creationId="{E91EFDF4-72B1-61D0-D8DD-A8CEA9941379}"/>
          </ac:picMkLst>
        </pc:picChg>
        <pc:picChg chg="del">
          <ac:chgData name="Alejandra Erazo Navas" userId="f593527f-2d45-4011-8c6e-ee1e0f37defe" providerId="ADAL" clId="{2E372CEC-DA92-7247-B5C2-E4E1B90F9CC5}" dt="2023-03-15T02:35:52.032" v="3663" actId="478"/>
          <ac:picMkLst>
            <pc:docMk/>
            <pc:sldMk cId="3100747815" sldId="352"/>
            <ac:picMk id="17" creationId="{3ACD4F7A-9FF2-2CF3-C5A7-5A4BCB9E082F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22" creationId="{B26A6564-884A-3179-834C-95B5DD00F3B1}"/>
          </ac:picMkLst>
        </pc:picChg>
        <pc:picChg chg="add mod">
          <ac:chgData name="Alejandra Erazo Navas" userId="f593527f-2d45-4011-8c6e-ee1e0f37defe" providerId="ADAL" clId="{2E372CEC-DA92-7247-B5C2-E4E1B90F9CC5}" dt="2023-03-15T02:38:25.470" v="3766" actId="1076"/>
          <ac:picMkLst>
            <pc:docMk/>
            <pc:sldMk cId="3100747815" sldId="352"/>
            <ac:picMk id="25" creationId="{0300FA22-C1FF-C2AA-310A-FE658A81746D}"/>
          </ac:picMkLst>
        </pc:picChg>
      </pc:sldChg>
      <pc:sldChg chg="add">
        <pc:chgData name="Alejandra Erazo Navas" userId="f593527f-2d45-4011-8c6e-ee1e0f37defe" providerId="ADAL" clId="{2E372CEC-DA92-7247-B5C2-E4E1B90F9CC5}" dt="2023-03-15T02:38:59.587" v="3769"/>
        <pc:sldMkLst>
          <pc:docMk/>
          <pc:sldMk cId="4010883008" sldId="353"/>
        </pc:sldMkLst>
      </pc:sldChg>
      <pc:sldChg chg="addSp delSp modSp add mod">
        <pc:chgData name="Alejandra Erazo Navas" userId="f593527f-2d45-4011-8c6e-ee1e0f37defe" providerId="ADAL" clId="{2E372CEC-DA92-7247-B5C2-E4E1B90F9CC5}" dt="2023-03-15T02:59:24.839" v="4015" actId="1076"/>
        <pc:sldMkLst>
          <pc:docMk/>
          <pc:sldMk cId="1925498547" sldId="354"/>
        </pc:sldMkLst>
        <pc:spChg chg="mod">
          <ac:chgData name="Alejandra Erazo Navas" userId="f593527f-2d45-4011-8c6e-ee1e0f37defe" providerId="ADAL" clId="{2E372CEC-DA92-7247-B5C2-E4E1B90F9CC5}" dt="2023-03-15T02:47:05.001" v="3850" actId="20577"/>
          <ac:spMkLst>
            <pc:docMk/>
            <pc:sldMk cId="1925498547" sldId="354"/>
            <ac:spMk id="4" creationId="{1648F4A0-2CCA-7D01-62C0-7D4A47AFD0F8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5" creationId="{80FB0ED5-60F8-DAF0-6524-543E6C5ADE47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6" creationId="{DA96EBA0-C05E-2A9F-1567-118F6BBAB53A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9" creationId="{9FABBC67-0871-0CF4-3365-C2C2D3ACEFEA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10" creationId="{831D5654-8720-7574-16A1-235BB4285A68}"/>
          </ac:spMkLst>
        </pc:spChg>
        <pc:spChg chg="add 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14" creationId="{54FB550D-BBB2-F877-D9BB-F55CF14D6BCA}"/>
          </ac:spMkLst>
        </pc:spChg>
        <pc:spChg chg="del">
          <ac:chgData name="Alejandra Erazo Navas" userId="f593527f-2d45-4011-8c6e-ee1e0f37defe" providerId="ADAL" clId="{2E372CEC-DA92-7247-B5C2-E4E1B90F9CC5}" dt="2023-03-15T02:46:59.453" v="3843" actId="478"/>
          <ac:spMkLst>
            <pc:docMk/>
            <pc:sldMk cId="1925498547" sldId="354"/>
            <ac:spMk id="16" creationId="{9B6DFB7E-0F63-364D-F9F1-B8BB4FA63A72}"/>
          </ac:spMkLst>
        </pc:spChg>
        <pc:spChg chg="del">
          <ac:chgData name="Alejandra Erazo Navas" userId="f593527f-2d45-4011-8c6e-ee1e0f37defe" providerId="ADAL" clId="{2E372CEC-DA92-7247-B5C2-E4E1B90F9CC5}" dt="2023-03-15T02:46:59.453" v="3843" actId="478"/>
          <ac:spMkLst>
            <pc:docMk/>
            <pc:sldMk cId="1925498547" sldId="354"/>
            <ac:spMk id="20" creationId="{6277956C-F62E-86F5-EE4F-21BB00B8B5D9}"/>
          </ac:spMkLst>
        </pc:spChg>
        <pc:spChg chg="del">
          <ac:chgData name="Alejandra Erazo Navas" userId="f593527f-2d45-4011-8c6e-ee1e0f37defe" providerId="ADAL" clId="{2E372CEC-DA92-7247-B5C2-E4E1B90F9CC5}" dt="2023-03-15T02:47:02.128" v="3845" actId="478"/>
          <ac:spMkLst>
            <pc:docMk/>
            <pc:sldMk cId="1925498547" sldId="354"/>
            <ac:spMk id="23" creationId="{AB6439F7-C2A3-5452-50B8-B4B9F80E2BB2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4" creationId="{2F2713F8-DDAA-BFC5-AA5F-7792F58A2CDD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6" creationId="{F0CDE50E-31DF-5123-30B3-22C79ECD1B16}"/>
          </ac:spMkLst>
        </pc:spChg>
        <pc:spChg chg="mod">
          <ac:chgData name="Alejandra Erazo Navas" userId="f593527f-2d45-4011-8c6e-ee1e0f37defe" providerId="ADAL" clId="{2E372CEC-DA92-7247-B5C2-E4E1B90F9CC5}" dt="2023-03-15T02:59:24.839" v="4015" actId="1076"/>
          <ac:spMkLst>
            <pc:docMk/>
            <pc:sldMk cId="1925498547" sldId="354"/>
            <ac:spMk id="27" creationId="{CA7FBA18-8FC1-29C8-DE0C-3AC467799DA8}"/>
          </ac:spMkLst>
        </pc:sp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3" creationId="{55754D1E-109D-78BF-417B-738A2AAF5E73}"/>
          </ac:picMkLst>
        </pc:pic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8" creationId="{F75B84D3-F829-4E4A-6B18-F7C30575F97D}"/>
          </ac:picMkLst>
        </pc:picChg>
        <pc:picChg chg="del">
          <ac:chgData name="Alejandra Erazo Navas" userId="f593527f-2d45-4011-8c6e-ee1e0f37defe" providerId="ADAL" clId="{2E372CEC-DA92-7247-B5C2-E4E1B90F9CC5}" dt="2023-03-15T02:46:59.453" v="3843" actId="478"/>
          <ac:picMkLst>
            <pc:docMk/>
            <pc:sldMk cId="1925498547" sldId="354"/>
            <ac:picMk id="11" creationId="{6BE7DE50-F78F-3B78-970D-323A5D598474}"/>
          </ac:picMkLst>
        </pc:picChg>
        <pc:picChg chg="add 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12" creationId="{1429E59B-DD38-2695-6E32-7F8D1A11AD2F}"/>
          </ac:picMkLst>
        </pc:picChg>
        <pc:picChg chg="add del mod">
          <ac:chgData name="Alejandra Erazo Navas" userId="f593527f-2d45-4011-8c6e-ee1e0f37defe" providerId="ADAL" clId="{2E372CEC-DA92-7247-B5C2-E4E1B90F9CC5}" dt="2023-03-15T02:59:03.136" v="4003"/>
          <ac:picMkLst>
            <pc:docMk/>
            <pc:sldMk cId="1925498547" sldId="354"/>
            <ac:picMk id="13" creationId="{EBD3A493-D903-B5BF-522B-C2EDC2711617}"/>
          </ac:picMkLst>
        </pc:picChg>
        <pc:picChg chg="del">
          <ac:chgData name="Alejandra Erazo Navas" userId="f593527f-2d45-4011-8c6e-ee1e0f37defe" providerId="ADAL" clId="{2E372CEC-DA92-7247-B5C2-E4E1B90F9CC5}" dt="2023-03-15T02:47:00.500" v="3844" actId="478"/>
          <ac:picMkLst>
            <pc:docMk/>
            <pc:sldMk cId="1925498547" sldId="354"/>
            <ac:picMk id="22" creationId="{B26A6564-884A-3179-834C-95B5DD00F3B1}"/>
          </ac:picMkLst>
        </pc:picChg>
        <pc:picChg chg="mod">
          <ac:chgData name="Alejandra Erazo Navas" userId="f593527f-2d45-4011-8c6e-ee1e0f37defe" providerId="ADAL" clId="{2E372CEC-DA92-7247-B5C2-E4E1B90F9CC5}" dt="2023-03-15T02:59:24.839" v="4015" actId="1076"/>
          <ac:picMkLst>
            <pc:docMk/>
            <pc:sldMk cId="1925498547" sldId="354"/>
            <ac:picMk id="25" creationId="{0300FA22-C1FF-C2AA-310A-FE658A81746D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5:20.945" v="4128" actId="1076"/>
        <pc:sldMkLst>
          <pc:docMk/>
          <pc:sldMk cId="3882121759" sldId="355"/>
        </pc:sldMkLst>
        <pc:spChg chg="mod">
          <ac:chgData name="Alejandra Erazo Navas" userId="f593527f-2d45-4011-8c6e-ee1e0f37defe" providerId="ADAL" clId="{2E372CEC-DA92-7247-B5C2-E4E1B90F9CC5}" dt="2023-03-15T02:54:34.096" v="3995" actId="20577"/>
          <ac:spMkLst>
            <pc:docMk/>
            <pc:sldMk cId="3882121759" sldId="355"/>
            <ac:spMk id="4" creationId="{1648F4A0-2CCA-7D01-62C0-7D4A47AFD0F8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5" creationId="{80FB0ED5-60F8-DAF0-6524-543E6C5ADE47}"/>
          </ac:spMkLst>
        </pc:spChg>
        <pc:spChg chg="del mod">
          <ac:chgData name="Alejandra Erazo Navas" userId="f593527f-2d45-4011-8c6e-ee1e0f37defe" providerId="ADAL" clId="{2E372CEC-DA92-7247-B5C2-E4E1B90F9CC5}" dt="2023-03-15T03:01:27.454" v="4087" actId="478"/>
          <ac:spMkLst>
            <pc:docMk/>
            <pc:sldMk cId="3882121759" sldId="355"/>
            <ac:spMk id="6" creationId="{DA96EBA0-C05E-2A9F-1567-118F6BBAB53A}"/>
          </ac:spMkLst>
        </pc:spChg>
        <pc:spChg chg="del">
          <ac:chgData name="Alejandra Erazo Navas" userId="f593527f-2d45-4011-8c6e-ee1e0f37defe" providerId="ADAL" clId="{2E372CEC-DA92-7247-B5C2-E4E1B90F9CC5}" dt="2023-03-15T03:01:18.313" v="4083" actId="478"/>
          <ac:spMkLst>
            <pc:docMk/>
            <pc:sldMk cId="3882121759" sldId="355"/>
            <ac:spMk id="9" creationId="{9FABBC67-0871-0CF4-3365-C2C2D3ACEFEA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10" creationId="{831D5654-8720-7574-16A1-235BB4285A68}"/>
          </ac:spMkLst>
        </pc:spChg>
        <pc:spChg chg="add del mod">
          <ac:chgData name="Alejandra Erazo Navas" userId="f593527f-2d45-4011-8c6e-ee1e0f37defe" providerId="ADAL" clId="{2E372CEC-DA92-7247-B5C2-E4E1B90F9CC5}" dt="2023-03-15T03:00:16.716" v="4036" actId="478"/>
          <ac:spMkLst>
            <pc:docMk/>
            <pc:sldMk cId="3882121759" sldId="355"/>
            <ac:spMk id="11" creationId="{0FF18FA1-022B-3467-278C-FBDD8E811B01}"/>
          </ac:spMkLst>
        </pc:spChg>
        <pc:spChg chg="add 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14" creationId="{1018ABFF-BA73-F31B-65F5-52D2FEF818B6}"/>
          </ac:spMkLst>
        </pc:spChg>
        <pc:spChg chg="add mod">
          <ac:chgData name="Alejandra Erazo Navas" userId="f593527f-2d45-4011-8c6e-ee1e0f37defe" providerId="ADAL" clId="{2E372CEC-DA92-7247-B5C2-E4E1B90F9CC5}" dt="2023-03-15T03:05:20.945" v="4128" actId="1076"/>
          <ac:spMkLst>
            <pc:docMk/>
            <pc:sldMk cId="3882121759" sldId="355"/>
            <ac:spMk id="15" creationId="{E51D1072-B834-905F-2A42-CE60E5B8E616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4" creationId="{2F2713F8-DDAA-BFC5-AA5F-7792F58A2CDD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6" creationId="{F0CDE50E-31DF-5123-30B3-22C79ECD1B16}"/>
          </ac:spMkLst>
        </pc:spChg>
        <pc:spChg chg="mod">
          <ac:chgData name="Alejandra Erazo Navas" userId="f593527f-2d45-4011-8c6e-ee1e0f37defe" providerId="ADAL" clId="{2E372CEC-DA92-7247-B5C2-E4E1B90F9CC5}" dt="2023-03-15T03:04:13.759" v="4124" actId="1076"/>
          <ac:spMkLst>
            <pc:docMk/>
            <pc:sldMk cId="3882121759" sldId="355"/>
            <ac:spMk id="27" creationId="{CA7FBA18-8FC1-29C8-DE0C-3AC467799DA8}"/>
          </ac:spMkLst>
        </pc:sp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3" creationId="{55754D1E-109D-78BF-417B-738A2AAF5E73}"/>
          </ac:picMkLst>
        </pc:picChg>
        <pc:picChg chg="add del mod">
          <ac:chgData name="Alejandra Erazo Navas" userId="f593527f-2d45-4011-8c6e-ee1e0f37defe" providerId="ADAL" clId="{2E372CEC-DA92-7247-B5C2-E4E1B90F9CC5}" dt="2023-03-15T03:01:31.617" v="4089" actId="478"/>
          <ac:picMkLst>
            <pc:docMk/>
            <pc:sldMk cId="3882121759" sldId="355"/>
            <ac:picMk id="7" creationId="{06B5B21A-1860-8796-B1E2-598AB58A68B1}"/>
          </ac:picMkLst>
        </pc:pic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8" creationId="{F75B84D3-F829-4E4A-6B18-F7C30575F97D}"/>
          </ac:picMkLst>
        </pc:picChg>
        <pc:picChg chg="add 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13" creationId="{F8496D1F-865E-96AE-893B-8812E9D25862}"/>
          </ac:picMkLst>
        </pc:picChg>
        <pc:picChg chg="mod">
          <ac:chgData name="Alejandra Erazo Navas" userId="f593527f-2d45-4011-8c6e-ee1e0f37defe" providerId="ADAL" clId="{2E372CEC-DA92-7247-B5C2-E4E1B90F9CC5}" dt="2023-03-15T03:04:13.759" v="4124" actId="1076"/>
          <ac:picMkLst>
            <pc:docMk/>
            <pc:sldMk cId="3882121759" sldId="355"/>
            <ac:picMk id="25" creationId="{0300FA22-C1FF-C2AA-310A-FE658A81746D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8:01.265" v="4184" actId="167"/>
        <pc:sldMkLst>
          <pc:docMk/>
          <pc:sldMk cId="3865640198" sldId="356"/>
        </pc:sldMkLst>
        <pc:spChg chg="add mod">
          <ac:chgData name="Alejandra Erazo Navas" userId="f593527f-2d45-4011-8c6e-ee1e0f37defe" providerId="ADAL" clId="{2E372CEC-DA92-7247-B5C2-E4E1B90F9CC5}" dt="2023-03-15T03:08:01.265" v="4184" actId="167"/>
          <ac:spMkLst>
            <pc:docMk/>
            <pc:sldMk cId="3865640198" sldId="356"/>
            <ac:spMk id="3" creationId="{383A06EE-F537-B4BF-D152-7647B81BEAFB}"/>
          </ac:spMkLst>
        </pc:spChg>
        <pc:spChg chg="mod">
          <ac:chgData name="Alejandra Erazo Navas" userId="f593527f-2d45-4011-8c6e-ee1e0f37defe" providerId="ADAL" clId="{2E372CEC-DA92-7247-B5C2-E4E1B90F9CC5}" dt="2023-03-15T03:07:47.488" v="4179" actId="1036"/>
          <ac:spMkLst>
            <pc:docMk/>
            <pc:sldMk cId="3865640198" sldId="356"/>
            <ac:spMk id="32" creationId="{A1A01294-BF8C-E0D6-C81C-B0D83893706F}"/>
          </ac:spMkLst>
        </pc:spChg>
        <pc:spChg chg="mod">
          <ac:chgData name="Alejandra Erazo Navas" userId="f593527f-2d45-4011-8c6e-ee1e0f37defe" providerId="ADAL" clId="{2E372CEC-DA92-7247-B5C2-E4E1B90F9CC5}" dt="2023-03-15T03:07:21.659" v="4166" actId="20577"/>
          <ac:spMkLst>
            <pc:docMk/>
            <pc:sldMk cId="3865640198" sldId="356"/>
            <ac:spMk id="499" creationId="{00000000-0000-0000-0000-000000000000}"/>
          </ac:spMkLst>
        </pc:spChg>
        <pc:graphicFrameChg chg="del">
          <ac:chgData name="Alejandra Erazo Navas" userId="f593527f-2d45-4011-8c6e-ee1e0f37defe" providerId="ADAL" clId="{2E372CEC-DA92-7247-B5C2-E4E1B90F9CC5}" dt="2023-03-15T03:07:25.305" v="4167" actId="478"/>
          <ac:graphicFrameMkLst>
            <pc:docMk/>
            <pc:sldMk cId="3865640198" sldId="356"/>
            <ac:graphicFrameMk id="4" creationId="{A5B7A28D-EAB7-CD63-5F06-AB5EBF1067F0}"/>
          </ac:graphicFrameMkLst>
        </pc:graphicFrameChg>
        <pc:picChg chg="add mod">
          <ac:chgData name="Alejandra Erazo Navas" userId="f593527f-2d45-4011-8c6e-ee1e0f37defe" providerId="ADAL" clId="{2E372CEC-DA92-7247-B5C2-E4E1B90F9CC5}" dt="2023-03-15T03:07:41.594" v="4174" actId="1076"/>
          <ac:picMkLst>
            <pc:docMk/>
            <pc:sldMk cId="3865640198" sldId="356"/>
            <ac:picMk id="2" creationId="{D62B55F8-1611-B322-DD3F-FB06530D4865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9:28.726" v="4200" actId="1076"/>
        <pc:sldMkLst>
          <pc:docMk/>
          <pc:sldMk cId="2508519931" sldId="357"/>
        </pc:sldMkLst>
        <pc:picChg chg="del">
          <ac:chgData name="Alejandra Erazo Navas" userId="f593527f-2d45-4011-8c6e-ee1e0f37defe" providerId="ADAL" clId="{2E372CEC-DA92-7247-B5C2-E4E1B90F9CC5}" dt="2023-03-15T03:09:12.306" v="4194" actId="478"/>
          <ac:picMkLst>
            <pc:docMk/>
            <pc:sldMk cId="2508519931" sldId="357"/>
            <ac:picMk id="2" creationId="{D62B55F8-1611-B322-DD3F-FB06530D4865}"/>
          </ac:picMkLst>
        </pc:picChg>
        <pc:picChg chg="add mod">
          <ac:chgData name="Alejandra Erazo Navas" userId="f593527f-2d45-4011-8c6e-ee1e0f37defe" providerId="ADAL" clId="{2E372CEC-DA92-7247-B5C2-E4E1B90F9CC5}" dt="2023-03-15T03:09:28.726" v="4200" actId="1076"/>
          <ac:picMkLst>
            <pc:docMk/>
            <pc:sldMk cId="2508519931" sldId="357"/>
            <ac:picMk id="4" creationId="{C3C1A634-8D6A-CB1C-0435-EF1C7A5A60FC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09:45.592" v="4206" actId="1076"/>
        <pc:sldMkLst>
          <pc:docMk/>
          <pc:sldMk cId="1619616604" sldId="358"/>
        </pc:sldMkLst>
        <pc:picChg chg="add mod">
          <ac:chgData name="Alejandra Erazo Navas" userId="f593527f-2d45-4011-8c6e-ee1e0f37defe" providerId="ADAL" clId="{2E372CEC-DA92-7247-B5C2-E4E1B90F9CC5}" dt="2023-03-15T03:09:45.592" v="4206" actId="1076"/>
          <ac:picMkLst>
            <pc:docMk/>
            <pc:sldMk cId="1619616604" sldId="358"/>
            <ac:picMk id="2" creationId="{3A5CBE72-51C5-CF60-262E-9A05D7766E66}"/>
          </ac:picMkLst>
        </pc:picChg>
        <pc:picChg chg="del">
          <ac:chgData name="Alejandra Erazo Navas" userId="f593527f-2d45-4011-8c6e-ee1e0f37defe" providerId="ADAL" clId="{2E372CEC-DA92-7247-B5C2-E4E1B90F9CC5}" dt="2023-03-15T03:09:35.378" v="4201" actId="478"/>
          <ac:picMkLst>
            <pc:docMk/>
            <pc:sldMk cId="1619616604" sldId="358"/>
            <ac:picMk id="5" creationId="{1682E95F-22F6-A1C0-B5C8-F7F18445C3D8}"/>
          </ac:picMkLst>
        </pc:picChg>
      </pc:sldChg>
      <pc:sldChg chg="addSp delSp modSp add mod">
        <pc:chgData name="Alejandra Erazo Navas" userId="f593527f-2d45-4011-8c6e-ee1e0f37defe" providerId="ADAL" clId="{2E372CEC-DA92-7247-B5C2-E4E1B90F9CC5}" dt="2023-03-15T03:11:29.917" v="4223" actId="478"/>
        <pc:sldMkLst>
          <pc:docMk/>
          <pc:sldMk cId="3937787495" sldId="359"/>
        </pc:sldMkLst>
        <pc:spChg chg="add del mod">
          <ac:chgData name="Alejandra Erazo Navas" userId="f593527f-2d45-4011-8c6e-ee1e0f37defe" providerId="ADAL" clId="{2E372CEC-DA92-7247-B5C2-E4E1B90F9CC5}" dt="2023-03-15T03:11:06.457" v="4216" actId="478"/>
          <ac:spMkLst>
            <pc:docMk/>
            <pc:sldMk cId="3937787495" sldId="359"/>
            <ac:spMk id="4" creationId="{AA8C9D73-4EA1-664A-CFA8-8213B12287BD}"/>
          </ac:spMkLst>
        </pc:spChg>
        <pc:spChg chg="mod">
          <ac:chgData name="Alejandra Erazo Navas" userId="f593527f-2d45-4011-8c6e-ee1e0f37defe" providerId="ADAL" clId="{2E372CEC-DA92-7247-B5C2-E4E1B90F9CC5}" dt="2023-03-15T03:11:22.120" v="4221" actId="1076"/>
          <ac:spMkLst>
            <pc:docMk/>
            <pc:sldMk cId="3937787495" sldId="359"/>
            <ac:spMk id="487" creationId="{00000000-0000-0000-0000-000000000000}"/>
          </ac:spMkLst>
        </pc:spChg>
        <pc:spChg chg="del">
          <ac:chgData name="Alejandra Erazo Navas" userId="f593527f-2d45-4011-8c6e-ee1e0f37defe" providerId="ADAL" clId="{2E372CEC-DA92-7247-B5C2-E4E1B90F9CC5}" dt="2023-03-15T03:11:03.695" v="4215" actId="478"/>
          <ac:spMkLst>
            <pc:docMk/>
            <pc:sldMk cId="3937787495" sldId="359"/>
            <ac:spMk id="488" creationId="{00000000-0000-0000-0000-000000000000}"/>
          </ac:spMkLst>
        </pc:spChg>
        <pc:picChg chg="del mod">
          <ac:chgData name="Alejandra Erazo Navas" userId="f593527f-2d45-4011-8c6e-ee1e0f37defe" providerId="ADAL" clId="{2E372CEC-DA92-7247-B5C2-E4E1B90F9CC5}" dt="2023-03-15T03:11:29.917" v="4223" actId="478"/>
          <ac:picMkLst>
            <pc:docMk/>
            <pc:sldMk cId="3937787495" sldId="359"/>
            <ac:picMk id="3" creationId="{A6294902-1704-50D0-EEBB-8E07AF12F456}"/>
          </ac:picMkLst>
        </pc:picChg>
      </pc:sldChg>
      <pc:sldMasterChg chg="addSldLayout delSldLayout">
        <pc:chgData name="Alejandra Erazo Navas" userId="f593527f-2d45-4011-8c6e-ee1e0f37defe" providerId="ADAL" clId="{2E372CEC-DA92-7247-B5C2-E4E1B90F9CC5}" dt="2023-03-15T03:17:22.179" v="4325" actId="2696"/>
        <pc:sldMasterMkLst>
          <pc:docMk/>
          <pc:sldMasterMk cId="0" sldId="2147483683"/>
        </pc:sldMasterMkLst>
        <pc:sldLayoutChg chg="del">
          <pc:chgData name="Alejandra Erazo Navas" userId="f593527f-2d45-4011-8c6e-ee1e0f37defe" providerId="ADAL" clId="{2E372CEC-DA92-7247-B5C2-E4E1B90F9CC5}" dt="2023-03-15T03:17:22.179" v="4325" actId="2696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74" v="4323" actId="2696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64" v="4321" actId="2696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Alejandra Erazo Navas" userId="f593527f-2d45-4011-8c6e-ee1e0f37defe" providerId="ADAL" clId="{2E372CEC-DA92-7247-B5C2-E4E1B90F9CC5}" dt="2023-03-15T03:16:24.373" v="4236" actId="2696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76" v="4297" actId="2696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080" v="4316" actId="2696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800" v="4299" actId="2696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31" v="4280" actId="2696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355" v="4274" actId="2696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301" v="4270" actId="2696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Alejandra Erazo Navas" userId="f593527f-2d45-4011-8c6e-ee1e0f37defe" providerId="ADAL" clId="{2E372CEC-DA92-7247-B5C2-E4E1B90F9CC5}" dt="2023-03-15T03:16:16.726" v="4227" actId="2696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950" v="4307" actId="2696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032" v="4312" actId="2696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01" v="4290" actId="2696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09" v="4278" actId="2696"/>
          <pc:sldLayoutMkLst>
            <pc:docMk/>
            <pc:sldMasterMk cId="0" sldId="2147483683"/>
            <pc:sldLayoutMk cId="0" sldId="2147483667"/>
          </pc:sldLayoutMkLst>
        </pc:sldLayoutChg>
        <pc:sldLayoutChg chg="add del">
          <pc:chgData name="Alejandra Erazo Navas" userId="f593527f-2d45-4011-8c6e-ee1e0f37defe" providerId="ADAL" clId="{2E372CEC-DA92-7247-B5C2-E4E1B90F9CC5}" dt="2023-03-15T03:16:18.670" v="4232" actId="2696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" v="4310" actId="2696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454" v="4282" actId="2696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53" v="4266" actId="2696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2.132" v="4318" actId="2696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907" v="4304" actId="2696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765" v="4294" actId="2696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25" v="4264" actId="2696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169" v="4259" actId="2696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210" v="4262" actId="2696"/>
          <pc:sldLayoutMkLst>
            <pc:docMk/>
            <pc:sldMasterMk cId="0" sldId="2147483683"/>
            <pc:sldLayoutMk cId="0" sldId="2147483678"/>
          </pc:sldLayoutMkLst>
        </pc:sldLayoutChg>
      </pc:sldMasterChg>
      <pc:sldMasterChg chg="del delSldLayout">
        <pc:chgData name="Alejandra Erazo Navas" userId="f593527f-2d45-4011-8c6e-ee1e0f37defe" providerId="ADAL" clId="{2E372CEC-DA92-7247-B5C2-E4E1B90F9CC5}" dt="2023-03-15T03:17:21.154" v="4257" actId="2696"/>
        <pc:sldMasterMkLst>
          <pc:docMk/>
          <pc:sldMasterMk cId="0" sldId="2147483684"/>
        </pc:sldMasterMkLst>
        <pc:sldLayoutChg chg="del">
          <pc:chgData name="Alejandra Erazo Navas" userId="f593527f-2d45-4011-8c6e-ee1e0f37defe" providerId="ADAL" clId="{2E372CEC-DA92-7247-B5C2-E4E1B90F9CC5}" dt="2023-03-15T03:17:21.083" v="4250" actId="2696"/>
          <pc:sldLayoutMkLst>
            <pc:docMk/>
            <pc:sldMasterMk cId="0" sldId="2147483684"/>
            <pc:sldLayoutMk cId="0" sldId="2147483681"/>
          </pc:sldLayoutMkLst>
        </pc:sldLayoutChg>
        <pc:sldLayoutChg chg="del">
          <pc:chgData name="Alejandra Erazo Navas" userId="f593527f-2d45-4011-8c6e-ee1e0f37defe" providerId="ADAL" clId="{2E372CEC-DA92-7247-B5C2-E4E1B90F9CC5}" dt="2023-03-15T03:17:21.153" v="4256" actId="2696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692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5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90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91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164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8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614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2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1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10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477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54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30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12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55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31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95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52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7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a5874658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a5874658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2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2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44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7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a587465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a587465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63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4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4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" y="0"/>
            <a:ext cx="9143961" cy="5143500"/>
            <a:chOff x="-11" y="0"/>
            <a:chExt cx="9143961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7854550" y="2020200"/>
              <a:ext cx="1289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80400" y="1853711"/>
              <a:ext cx="2010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25550" y="1608144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64500" y="2099322"/>
              <a:ext cx="896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352500" cy="197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352600" y="4409825"/>
              <a:ext cx="1889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11" y="4655393"/>
              <a:ext cx="818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 b="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" name="Google Shape;32;p4"/>
            <p:cNvSpPr/>
            <p:nvPr/>
          </p:nvSpPr>
          <p:spPr>
            <a:xfrm>
              <a:off x="8925600" y="0"/>
              <a:ext cx="218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0" y="2020200"/>
              <a:ext cx="2184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1608150"/>
              <a:ext cx="358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400" y="1045690"/>
            <a:ext cx="77172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3"/>
          <p:cNvGrpSpPr/>
          <p:nvPr/>
        </p:nvGrpSpPr>
        <p:grpSpPr>
          <a:xfrm>
            <a:off x="0" y="0"/>
            <a:ext cx="9144100" cy="5143350"/>
            <a:chOff x="0" y="0"/>
            <a:chExt cx="9144100" cy="5143350"/>
          </a:xfrm>
        </p:grpSpPr>
        <p:sp>
          <p:nvSpPr>
            <p:cNvPr id="119" name="Google Shape;119;p13"/>
            <p:cNvSpPr/>
            <p:nvPr/>
          </p:nvSpPr>
          <p:spPr>
            <a:xfrm>
              <a:off x="0" y="0"/>
              <a:ext cx="482400" cy="202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8703400" y="4875750"/>
              <a:ext cx="440700" cy="26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10800000">
              <a:off x="233825" y="631123"/>
              <a:ext cx="898200" cy="6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76107" y="874967"/>
              <a:ext cx="3657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158218" y="383789"/>
              <a:ext cx="400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0800000">
              <a:off x="8869898" y="4839525"/>
              <a:ext cx="2742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1458991" y="1216206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/>
          </p:nvPr>
        </p:nvSpPr>
        <p:spPr>
          <a:xfrm>
            <a:off x="1470450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/>
          </p:nvPr>
        </p:nvSpPr>
        <p:spPr>
          <a:xfrm>
            <a:off x="1470450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5180866" y="1216206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/>
          </p:nvPr>
        </p:nvSpPr>
        <p:spPr>
          <a:xfrm>
            <a:off x="5192325" y="1683150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/>
          </p:nvPr>
        </p:nvSpPr>
        <p:spPr>
          <a:xfrm>
            <a:off x="5192325" y="2127087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991" y="3045964"/>
            <a:ext cx="1033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1470450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/>
          </p:nvPr>
        </p:nvSpPr>
        <p:spPr>
          <a:xfrm>
            <a:off x="1470450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80866" y="3045964"/>
            <a:ext cx="10557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5"/>
          </p:nvPr>
        </p:nvSpPr>
        <p:spPr>
          <a:xfrm>
            <a:off x="5192325" y="3512902"/>
            <a:ext cx="299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6"/>
          </p:nvPr>
        </p:nvSpPr>
        <p:spPr>
          <a:xfrm>
            <a:off x="5192325" y="3956846"/>
            <a:ext cx="2589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180" name="Google Shape;180;p17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191" name="Google Shape;191;p17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0" y="0"/>
            <a:ext cx="1289400" cy="312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0" y="4875750"/>
            <a:ext cx="2171400" cy="26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 rot="10800000">
            <a:off x="679800" y="3207347"/>
            <a:ext cx="8184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 rot="10800000">
            <a:off x="863150" y="2716169"/>
            <a:ext cx="8961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 rot="10800000">
            <a:off x="8439000" y="4289400"/>
            <a:ext cx="705000" cy="8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 rot="10800000">
            <a:off x="1043657" y="2961750"/>
            <a:ext cx="17148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/>
          <p:nvPr/>
        </p:nvSpPr>
        <p:spPr>
          <a:xfrm rot="10800000">
            <a:off x="53" y="4839525"/>
            <a:ext cx="885300" cy="6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1"/>
          </p:nvPr>
        </p:nvSpPr>
        <p:spPr>
          <a:xfrm>
            <a:off x="4028450" y="2173167"/>
            <a:ext cx="3847800" cy="1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4"/>
          <p:cNvGrpSpPr/>
          <p:nvPr/>
        </p:nvGrpSpPr>
        <p:grpSpPr>
          <a:xfrm>
            <a:off x="-72" y="3450175"/>
            <a:ext cx="9142417" cy="1693325"/>
            <a:chOff x="-72" y="3450175"/>
            <a:chExt cx="9142417" cy="1693325"/>
          </a:xfrm>
        </p:grpSpPr>
        <p:sp>
          <p:nvSpPr>
            <p:cNvPr id="271" name="Google Shape;271;p24"/>
            <p:cNvSpPr/>
            <p:nvPr/>
          </p:nvSpPr>
          <p:spPr>
            <a:xfrm flipH="1">
              <a:off x="154" y="3450175"/>
              <a:ext cx="183300" cy="169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flipH="1">
              <a:off x="-72" y="4896275"/>
              <a:ext cx="138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 flipH="1">
              <a:off x="52" y="4658025"/>
              <a:ext cx="451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 flipH="1">
              <a:off x="125" y="4419775"/>
              <a:ext cx="563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 flipH="1">
              <a:off x="7711500" y="480420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768845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649754" y="4910661"/>
              <a:ext cx="408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012083" y="4665075"/>
              <a:ext cx="969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3"/>
          </p:nvPr>
        </p:nvSpPr>
        <p:spPr>
          <a:xfrm>
            <a:off x="3312613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title" idx="4"/>
          </p:nvPr>
        </p:nvSpPr>
        <p:spPr>
          <a:xfrm>
            <a:off x="3312611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4"/>
          <p:cNvSpPr txBox="1">
            <a:spLocks noGrp="1"/>
          </p:cNvSpPr>
          <p:nvPr>
            <p:ph type="title" idx="6"/>
          </p:nvPr>
        </p:nvSpPr>
        <p:spPr>
          <a:xfrm>
            <a:off x="563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7"/>
          </p:nvPr>
        </p:nvSpPr>
        <p:spPr>
          <a:xfrm>
            <a:off x="563525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86942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 idx="9"/>
          </p:nvPr>
        </p:nvSpPr>
        <p:spPr>
          <a:xfrm>
            <a:off x="6061625" y="229125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13"/>
          </p:nvPr>
        </p:nvSpPr>
        <p:spPr>
          <a:xfrm>
            <a:off x="6061698" y="2746650"/>
            <a:ext cx="2518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70" y="0"/>
            <a:ext cx="9145887" cy="5143500"/>
            <a:chOff x="70" y="0"/>
            <a:chExt cx="9145887" cy="5143500"/>
          </a:xfrm>
        </p:grpSpPr>
        <p:sp>
          <p:nvSpPr>
            <p:cNvPr id="450" name="Google Shape;450;p33"/>
            <p:cNvSpPr/>
            <p:nvPr/>
          </p:nvSpPr>
          <p:spPr>
            <a:xfrm rot="10800000" flipH="1">
              <a:off x="7715249" y="0"/>
              <a:ext cx="14307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100" y="4804200"/>
              <a:ext cx="22224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8248050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0" y="4419483"/>
              <a:ext cx="373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15934" y="4910650"/>
              <a:ext cx="26745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287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8681550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flipH="1">
              <a:off x="8770500" y="4804200"/>
              <a:ext cx="373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8681557" y="4910650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8910156" y="4665075"/>
              <a:ext cx="2358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33"/>
            <p:cNvGrpSpPr/>
            <p:nvPr/>
          </p:nvGrpSpPr>
          <p:grpSpPr>
            <a:xfrm>
              <a:off x="8246106" y="178472"/>
              <a:ext cx="897900" cy="302453"/>
              <a:chOff x="8246106" y="178472"/>
              <a:chExt cx="897900" cy="302453"/>
            </a:xfrm>
          </p:grpSpPr>
          <p:sp>
            <p:nvSpPr>
              <p:cNvPr id="461" name="Google Shape;461;p33"/>
              <p:cNvSpPr/>
              <p:nvPr/>
            </p:nvSpPr>
            <p:spPr>
              <a:xfrm rot="10800000" flipH="1">
                <a:off x="8246106" y="178472"/>
                <a:ext cx="8979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 rot="10800000" flipH="1">
                <a:off x="8679606" y="416725"/>
                <a:ext cx="464400" cy="64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4"/>
          <p:cNvGrpSpPr/>
          <p:nvPr/>
        </p:nvGrpSpPr>
        <p:grpSpPr>
          <a:xfrm>
            <a:off x="-2070" y="0"/>
            <a:ext cx="9146076" cy="5143500"/>
            <a:chOff x="-2070" y="0"/>
            <a:chExt cx="9146076" cy="5143500"/>
          </a:xfrm>
        </p:grpSpPr>
        <p:sp>
          <p:nvSpPr>
            <p:cNvPr id="465" name="Google Shape;465;p34"/>
            <p:cNvSpPr/>
            <p:nvPr/>
          </p:nvSpPr>
          <p:spPr>
            <a:xfrm rot="10800000">
              <a:off x="-2070" y="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0800000" flipH="1">
              <a:off x="-1944" y="178472"/>
              <a:ext cx="8979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 flipH="1">
              <a:off x="-1944" y="416725"/>
              <a:ext cx="4644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-44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flipH="1">
              <a:off x="-1947" y="4910650"/>
              <a:ext cx="15330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>
              <a:off x="-2000" y="4665075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>
              <a:off x="2770850" y="5010800"/>
              <a:ext cx="52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25506" y="4804200"/>
              <a:ext cx="31185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0800000">
              <a:off x="8889904" y="4658025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0800000">
              <a:off x="8339696" y="4896275"/>
              <a:ext cx="8043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732706" y="1170600"/>
              <a:ext cx="411300" cy="33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0800000">
              <a:off x="8889904" y="1250200"/>
              <a:ext cx="254100" cy="6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3" r:id="rId5"/>
    <p:sldLayoutId id="2147483668" r:id="rId6"/>
    <p:sldLayoutId id="2147483670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904375" y="1086550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Predicción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de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Enfermedades</a:t>
            </a:r>
            <a:r>
              <a:rPr lang="de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</a:t>
            </a:r>
            <a:r>
              <a:rPr lang="de" dirty="0" err="1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Cardiacas</a:t>
            </a:r>
            <a:endParaRPr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488" name="Google Shape;488;p38"/>
          <p:cNvSpPr txBox="1">
            <a:spLocks noGrp="1"/>
          </p:cNvSpPr>
          <p:nvPr>
            <p:ph type="subTitle" idx="1"/>
          </p:nvPr>
        </p:nvSpPr>
        <p:spPr>
          <a:xfrm>
            <a:off x="904375" y="3499375"/>
            <a:ext cx="5564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Alejandra </a:t>
            </a:r>
            <a:r>
              <a:rPr lang="de" sz="1400" dirty="0" err="1"/>
              <a:t>Erazo</a:t>
            </a:r>
            <a:endParaRPr lang="de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/>
              <a:t>Juliana Mendoza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294902-1704-50D0-EEBB-8E07AF12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63" y="2261062"/>
            <a:ext cx="1733572" cy="2267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10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5AED7F-3949-680C-C165-69EEE2DB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1686775"/>
            <a:ext cx="7929056" cy="262058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3D473FC-9DE7-1FAF-B4F8-C494518C8E81}"/>
              </a:ext>
            </a:extLst>
          </p:cNvPr>
          <p:cNvSpPr/>
          <p:nvPr/>
        </p:nvSpPr>
        <p:spPr>
          <a:xfrm>
            <a:off x="5157782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C675DF2-BA02-C470-F499-A5B356B335AA}"/>
              </a:ext>
            </a:extLst>
          </p:cNvPr>
          <p:cNvSpPr/>
          <p:nvPr/>
        </p:nvSpPr>
        <p:spPr>
          <a:xfrm>
            <a:off x="7748934" y="3796668"/>
            <a:ext cx="893730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48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11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6" y="3413785"/>
            <a:ext cx="17017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Personas mayores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422478" y="3538244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 actividad física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169EDB8-B854-B7B2-AFF0-BC92C153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92" y="1837556"/>
            <a:ext cx="1243196" cy="1578749"/>
          </a:xfrm>
          <a:prstGeom prst="rect">
            <a:avLst/>
          </a:prstGeom>
        </p:spPr>
      </p:pic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1038FE82-7117-D5C6-1330-F027C203C300}"/>
              </a:ext>
            </a:extLst>
          </p:cNvPr>
          <p:cNvSpPr/>
          <p:nvPr/>
        </p:nvSpPr>
        <p:spPr>
          <a:xfrm>
            <a:off x="2467357" y="252096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366DA43-1F4B-7576-099B-C96B85C35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877" y="1734340"/>
            <a:ext cx="1633701" cy="16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12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6" y="88116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52958A9C-87FF-5CF4-D24E-69942A8A7714}"/>
              </a:ext>
            </a:extLst>
          </p:cNvPr>
          <p:cNvSpPr txBox="1">
            <a:spLocks/>
          </p:cNvSpPr>
          <p:nvPr/>
        </p:nvSpPr>
        <p:spPr>
          <a:xfrm>
            <a:off x="758775" y="3413785"/>
            <a:ext cx="18244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Glucosa sérica en ayunas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&gt; 120 mg/</a:t>
            </a:r>
            <a:r>
              <a:rPr lang="es-ES" sz="14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7A00BB-C01A-3649-9E9A-3C17C761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06" y="1724881"/>
            <a:ext cx="1542666" cy="1598091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BFD5BF6-7858-4741-12C1-BD6EA02B9159}"/>
              </a:ext>
            </a:extLst>
          </p:cNvPr>
          <p:cNvSpPr/>
          <p:nvPr/>
        </p:nvSpPr>
        <p:spPr>
          <a:xfrm>
            <a:off x="2583272" y="252097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C3AD7EF-A191-5EFE-BEB8-DCF0107E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0" y="2311704"/>
            <a:ext cx="1971298" cy="996760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D18A7E10-6439-CAC5-D811-B77DB7AB4C45}"/>
              </a:ext>
            </a:extLst>
          </p:cNvPr>
          <p:cNvSpPr txBox="1">
            <a:spLocks/>
          </p:cNvSpPr>
          <p:nvPr/>
        </p:nvSpPr>
        <p:spPr>
          <a:xfrm>
            <a:off x="3552701" y="3353019"/>
            <a:ext cx="182449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Prediabetes o diabetes mellitus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AB33EFD-DDC7-3A6A-D55E-DB74FAB51145}"/>
              </a:ext>
            </a:extLst>
          </p:cNvPr>
          <p:cNvSpPr/>
          <p:nvPr/>
        </p:nvSpPr>
        <p:spPr>
          <a:xfrm>
            <a:off x="5618222" y="2520969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DCEB5A-DCAA-FCF7-B65E-28E21D1D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867" y="2312911"/>
            <a:ext cx="1971298" cy="1244049"/>
          </a:xfrm>
          <a:prstGeom prst="rect">
            <a:avLst/>
          </a:prstGeom>
        </p:spPr>
      </p:pic>
      <p:sp>
        <p:nvSpPr>
          <p:cNvPr id="20" name="Google Shape;517;p41">
            <a:extLst>
              <a:ext uri="{FF2B5EF4-FFF2-40B4-BE49-F238E27FC236}">
                <a16:creationId xmlns:a16="http://schemas.microsoft.com/office/drawing/2014/main" id="{5ED937F1-9025-330A-44CD-8F829860DD84}"/>
              </a:ext>
            </a:extLst>
          </p:cNvPr>
          <p:cNvSpPr txBox="1">
            <a:spLocks/>
          </p:cNvSpPr>
          <p:nvPr/>
        </p:nvSpPr>
        <p:spPr>
          <a:xfrm>
            <a:off x="6369867" y="1453861"/>
            <a:ext cx="1843107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Aumento en la concentración de triglicéridos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CF659C85-3C67-0DE1-5642-3A47A7863D8D}"/>
              </a:ext>
            </a:extLst>
          </p:cNvPr>
          <p:cNvSpPr txBox="1">
            <a:spLocks/>
          </p:cNvSpPr>
          <p:nvPr/>
        </p:nvSpPr>
        <p:spPr>
          <a:xfrm>
            <a:off x="6369867" y="3591963"/>
            <a:ext cx="1971298" cy="85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de HDL</a:t>
            </a:r>
          </a:p>
          <a:p>
            <a:pPr marL="0" indent="0" algn="ctr">
              <a:buFont typeface="Inter"/>
              <a:buNone/>
            </a:pPr>
            <a:r>
              <a:rPr lang="es-ES" sz="1400" dirty="0"/>
              <a:t>Aumento de LDL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E948F93D-5A4F-2508-2B26-D672F1E86BF9}"/>
              </a:ext>
            </a:extLst>
          </p:cNvPr>
          <p:cNvSpPr txBox="1">
            <a:spLocks/>
          </p:cNvSpPr>
          <p:nvPr/>
        </p:nvSpPr>
        <p:spPr>
          <a:xfrm>
            <a:off x="3552701" y="1837556"/>
            <a:ext cx="1824497" cy="38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glucosa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01088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13</a:t>
            </a:fld>
            <a:endParaRPr lang="es-ES_tradnl"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ADC63A-24D2-52E8-AE04-6FC95481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3" y="1974663"/>
            <a:ext cx="1771042" cy="1117671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BDF3733A-78A9-8C75-6416-12F4404C1836}"/>
              </a:ext>
            </a:extLst>
          </p:cNvPr>
          <p:cNvSpPr txBox="1">
            <a:spLocks/>
          </p:cNvSpPr>
          <p:nvPr/>
        </p:nvSpPr>
        <p:spPr>
          <a:xfrm>
            <a:off x="758775" y="3278497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Niveles de colesterol total elevados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632972A2-5140-BAD6-CBB2-E140CC3956F7}"/>
              </a:ext>
            </a:extLst>
          </p:cNvPr>
          <p:cNvSpPr/>
          <p:nvPr/>
        </p:nvSpPr>
        <p:spPr>
          <a:xfrm>
            <a:off x="2803103" y="2406175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303CFB-1B57-186D-5BD3-607319BD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3004" y="2637068"/>
            <a:ext cx="1791495" cy="583877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2198C44E-2DD0-5708-EF14-2228B9191FAC}"/>
              </a:ext>
            </a:extLst>
          </p:cNvPr>
          <p:cNvSpPr txBox="1">
            <a:spLocks/>
          </p:cNvSpPr>
          <p:nvPr/>
        </p:nvSpPr>
        <p:spPr>
          <a:xfrm>
            <a:off x="3049433" y="168831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Ateroesclerosis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944EA916-2DEE-1FB7-91B7-F7DB3E9AD6D5}"/>
              </a:ext>
            </a:extLst>
          </p:cNvPr>
          <p:cNvSpPr txBox="1">
            <a:spLocks/>
          </p:cNvSpPr>
          <p:nvPr/>
        </p:nvSpPr>
        <p:spPr>
          <a:xfrm>
            <a:off x="2981788" y="3710009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Acumulación en las paredes de las arterias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91EFDF4-72B1-61D0-D8DD-A8CEA9941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93998" y="2112379"/>
            <a:ext cx="1362427" cy="728942"/>
          </a:xfrm>
          <a:prstGeom prst="rect">
            <a:avLst/>
          </a:prstGeom>
        </p:spPr>
      </p:pic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3357FC53-EE62-2021-9DFD-57E62569894C}"/>
              </a:ext>
            </a:extLst>
          </p:cNvPr>
          <p:cNvSpPr/>
          <p:nvPr/>
        </p:nvSpPr>
        <p:spPr>
          <a:xfrm>
            <a:off x="4441889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FF939297-AB77-EA85-98E3-A5810E0016F2}"/>
              </a:ext>
            </a:extLst>
          </p:cNvPr>
          <p:cNvSpPr txBox="1">
            <a:spLocks/>
          </p:cNvSpPr>
          <p:nvPr/>
        </p:nvSpPr>
        <p:spPr>
          <a:xfrm>
            <a:off x="4731162" y="325205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Reducción del flujo sanguíneo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60599AF9-73E2-74C4-B9E9-9625E62E128B}"/>
              </a:ext>
            </a:extLst>
          </p:cNvPr>
          <p:cNvSpPr/>
          <p:nvPr/>
        </p:nvSpPr>
        <p:spPr>
          <a:xfrm>
            <a:off x="6055814" y="239985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ACD4F7A-9FF2-2CF3-C5A7-5A4BCB9E0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732" y="1883027"/>
            <a:ext cx="959954" cy="1300942"/>
          </a:xfrm>
          <a:prstGeom prst="rect">
            <a:avLst/>
          </a:prstGeom>
        </p:spPr>
      </p:pic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DB27CCE0-D837-A06D-FFFA-8881F3806945}"/>
              </a:ext>
            </a:extLst>
          </p:cNvPr>
          <p:cNvSpPr txBox="1">
            <a:spLocks/>
          </p:cNvSpPr>
          <p:nvPr/>
        </p:nvSpPr>
        <p:spPr>
          <a:xfrm>
            <a:off x="6451305" y="131032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42A3FC5B-963E-30F1-B917-127143DC3188}"/>
              </a:ext>
            </a:extLst>
          </p:cNvPr>
          <p:cNvSpPr txBox="1">
            <a:spLocks/>
          </p:cNvSpPr>
          <p:nvPr/>
        </p:nvSpPr>
        <p:spPr>
          <a:xfrm>
            <a:off x="6542745" y="3278497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Isquemia, angina, arteriopatía</a:t>
            </a:r>
          </a:p>
        </p:txBody>
      </p:sp>
    </p:spTree>
    <p:extLst>
      <p:ext uri="{BB962C8B-B14F-4D97-AF65-F5344CB8AC3E}">
        <p14:creationId xmlns:p14="http://schemas.microsoft.com/office/powerpoint/2010/main" val="676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E7DE50-F78F-3B78-970D-323A5D59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92" y="1931670"/>
            <a:ext cx="1417413" cy="1280159"/>
          </a:xfrm>
          <a:prstGeom prst="rect">
            <a:avLst/>
          </a:prstGeom>
        </p:spPr>
      </p:pic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9B6DFB7E-0F63-364D-F9F1-B8BB4FA63A72}"/>
              </a:ext>
            </a:extLst>
          </p:cNvPr>
          <p:cNvSpPr txBox="1">
            <a:spLocks/>
          </p:cNvSpPr>
          <p:nvPr/>
        </p:nvSpPr>
        <p:spPr>
          <a:xfrm>
            <a:off x="1151749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Baja concentración de hemoglobina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6277956C-F62E-86F5-EE4F-21BB00B8B5D9}"/>
              </a:ext>
            </a:extLst>
          </p:cNvPr>
          <p:cNvSpPr/>
          <p:nvPr/>
        </p:nvSpPr>
        <p:spPr>
          <a:xfrm>
            <a:off x="3123047" y="2419601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26A6564-884A-3179-834C-95B5DD00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65" y="1811207"/>
            <a:ext cx="1540685" cy="1400622"/>
          </a:xfrm>
          <a:prstGeom prst="rect">
            <a:avLst/>
          </a:prstGeom>
        </p:spPr>
      </p:pic>
      <p:sp>
        <p:nvSpPr>
          <p:cNvPr id="23" name="Google Shape;517;p41">
            <a:extLst>
              <a:ext uri="{FF2B5EF4-FFF2-40B4-BE49-F238E27FC236}">
                <a16:creationId xmlns:a16="http://schemas.microsoft.com/office/drawing/2014/main" id="{AB6439F7-C2A3-5452-50B8-B4B9F80E2BB2}"/>
              </a:ext>
            </a:extLst>
          </p:cNvPr>
          <p:cNvSpPr txBox="1">
            <a:spLocks/>
          </p:cNvSpPr>
          <p:nvPr/>
        </p:nvSpPr>
        <p:spPr>
          <a:xfrm>
            <a:off x="3856401" y="3211829"/>
            <a:ext cx="1971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Anemia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600" dirty="0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5719388" y="2419600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053" y="2052121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6142626" y="1479421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6234066" y="3353063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Arritmias, dilatación del corazón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074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336353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12" y="2180366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630985" y="160766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722425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Arteriopatía coronaria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794855" y="2525549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2757596" y="3481308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Bloqueos en los vasos</a:t>
            </a:r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DA96EBA0-C05E-2A9F-1567-118F6BBAB53A}"/>
              </a:ext>
            </a:extLst>
          </p:cNvPr>
          <p:cNvSpPr/>
          <p:nvPr/>
        </p:nvSpPr>
        <p:spPr>
          <a:xfrm>
            <a:off x="441697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992" y="1867806"/>
            <a:ext cx="1458106" cy="1481498"/>
          </a:xfrm>
          <a:prstGeom prst="rect">
            <a:avLst/>
          </a:prstGeom>
        </p:spPr>
      </p:pic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FABBC67-0871-0CF4-3365-C2C2D3ACEFEA}"/>
              </a:ext>
            </a:extLst>
          </p:cNvPr>
          <p:cNvSpPr txBox="1">
            <a:spLocks/>
          </p:cNvSpPr>
          <p:nvPr/>
        </p:nvSpPr>
        <p:spPr>
          <a:xfrm>
            <a:off x="5029992" y="3500783"/>
            <a:ext cx="1613928" cy="10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Disminución en los niveles de oxígeno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6479209" y="2634008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29E59B-DD38-2695-6E32-7F8D1A11A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388" y="1619611"/>
            <a:ext cx="907520" cy="2044469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54FB550D-BBB2-F877-D9BB-F55CF14D6BCA}"/>
              </a:ext>
            </a:extLst>
          </p:cNvPr>
          <p:cNvSpPr txBox="1">
            <a:spLocks/>
          </p:cNvSpPr>
          <p:nvPr/>
        </p:nvSpPr>
        <p:spPr>
          <a:xfrm>
            <a:off x="6771147" y="3627884"/>
            <a:ext cx="1613928" cy="3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Angina</a:t>
            </a:r>
          </a:p>
        </p:txBody>
      </p:sp>
    </p:spTree>
    <p:extLst>
      <p:ext uri="{BB962C8B-B14F-4D97-AF65-F5344CB8AC3E}">
        <p14:creationId xmlns:p14="http://schemas.microsoft.com/office/powerpoint/2010/main" val="19254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F2713F8-DDAA-BFC5-AA5F-7792F58A2CDD}"/>
              </a:ext>
            </a:extLst>
          </p:cNvPr>
          <p:cNvSpPr/>
          <p:nvPr/>
        </p:nvSpPr>
        <p:spPr>
          <a:xfrm>
            <a:off x="2424203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300FA22-C1FF-C2AA-310A-FE658A81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2" y="2151874"/>
            <a:ext cx="959954" cy="1300942"/>
          </a:xfrm>
          <a:prstGeom prst="rect">
            <a:avLst/>
          </a:prstGeom>
        </p:spPr>
      </p:pic>
      <p:sp>
        <p:nvSpPr>
          <p:cNvPr id="26" name="Google Shape;517;p41">
            <a:extLst>
              <a:ext uri="{FF2B5EF4-FFF2-40B4-BE49-F238E27FC236}">
                <a16:creationId xmlns:a16="http://schemas.microsoft.com/office/drawing/2014/main" id="{F0CDE50E-31DF-5123-30B3-22C79ECD1B16}"/>
              </a:ext>
            </a:extLst>
          </p:cNvPr>
          <p:cNvSpPr txBox="1">
            <a:spLocks/>
          </p:cNvSpPr>
          <p:nvPr/>
        </p:nvSpPr>
        <p:spPr>
          <a:xfrm>
            <a:off x="718835" y="1579174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Enfermedad cardíaca</a:t>
            </a:r>
          </a:p>
        </p:txBody>
      </p:sp>
      <p:sp>
        <p:nvSpPr>
          <p:cNvPr id="27" name="Google Shape;517;p41">
            <a:extLst>
              <a:ext uri="{FF2B5EF4-FFF2-40B4-BE49-F238E27FC236}">
                <a16:creationId xmlns:a16="http://schemas.microsoft.com/office/drawing/2014/main" id="{CA7FBA18-8FC1-29C8-DE0C-3AC467799DA8}"/>
              </a:ext>
            </a:extLst>
          </p:cNvPr>
          <p:cNvSpPr txBox="1">
            <a:spLocks/>
          </p:cNvSpPr>
          <p:nvPr/>
        </p:nvSpPr>
        <p:spPr>
          <a:xfrm>
            <a:off x="810275" y="3452816"/>
            <a:ext cx="16139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Isquemia miocárdica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E69D1C-930C-1BD7-7B92-621F0177CFC3}"/>
              </a:ext>
            </a:extLst>
          </p:cNvPr>
          <p:cNvSpPr txBox="1"/>
          <p:nvPr/>
        </p:nvSpPr>
        <p:spPr>
          <a:xfrm>
            <a:off x="8637976" y="47308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54D1E-109D-78BF-417B-738A2AAF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64834">
            <a:off x="2882705" y="2497057"/>
            <a:ext cx="1539411" cy="427442"/>
          </a:xfrm>
          <a:prstGeom prst="rect">
            <a:avLst/>
          </a:prstGeom>
        </p:spPr>
      </p:pic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0FB0ED5-60F8-DAF0-6524-543E6C5ADE47}"/>
              </a:ext>
            </a:extLst>
          </p:cNvPr>
          <p:cNvSpPr txBox="1">
            <a:spLocks/>
          </p:cNvSpPr>
          <p:nvPr/>
        </p:nvSpPr>
        <p:spPr>
          <a:xfrm>
            <a:off x="3244248" y="3490146"/>
            <a:ext cx="22642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Desbalance del flujo de sangre y de oxígeno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5B84D3-F829-4E4A-6B18-F7C30575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220" y="1865524"/>
            <a:ext cx="1458106" cy="1481498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31D5654-8720-7574-16A1-235BB4285A68}"/>
              </a:ext>
            </a:extLst>
          </p:cNvPr>
          <p:cNvSpPr/>
          <p:nvPr/>
        </p:nvSpPr>
        <p:spPr>
          <a:xfrm>
            <a:off x="5942581" y="2605516"/>
            <a:ext cx="583876" cy="393659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8496D1F-865E-96AE-893B-8812E9D2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457" y="1609828"/>
            <a:ext cx="2070661" cy="1940470"/>
          </a:xfrm>
          <a:prstGeom prst="rect">
            <a:avLst/>
          </a:prstGeom>
        </p:spPr>
      </p:pic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1018ABFF-BA73-F31B-65F5-52D2FEF818B6}"/>
              </a:ext>
            </a:extLst>
          </p:cNvPr>
          <p:cNvSpPr txBox="1">
            <a:spLocks/>
          </p:cNvSpPr>
          <p:nvPr/>
        </p:nvSpPr>
        <p:spPr>
          <a:xfrm>
            <a:off x="6617897" y="3490146"/>
            <a:ext cx="17671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400" dirty="0"/>
              <a:t>Depresión del segmento ST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51D1072-B834-905F-2A42-CE60E5B8E616}"/>
              </a:ext>
            </a:extLst>
          </p:cNvPr>
          <p:cNvSpPr/>
          <p:nvPr/>
        </p:nvSpPr>
        <p:spPr>
          <a:xfrm>
            <a:off x="7513492" y="2802345"/>
            <a:ext cx="650964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212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Grafo</a:t>
            </a:r>
            <a:endParaRPr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19D67C9-D121-5F07-986B-45DB782B5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099473"/>
            <a:ext cx="6340366" cy="29445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16B926D-4274-99F1-BEFD-A4E8E7FE4400}"/>
              </a:ext>
            </a:extLst>
          </p:cNvPr>
          <p:cNvSpPr txBox="1"/>
          <p:nvPr/>
        </p:nvSpPr>
        <p:spPr>
          <a:xfrm>
            <a:off x="8014521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69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DB4C9F-B015-E2B9-3A74-97F24AD26C43}"/>
              </a:ext>
            </a:extLst>
          </p:cNvPr>
          <p:cNvSpPr/>
          <p:nvPr/>
        </p:nvSpPr>
        <p:spPr>
          <a:xfrm>
            <a:off x="1246908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bg2"/>
                </a:solidFill>
              </a:rPr>
              <a:t>Importación de la base de datos y eliminación de valores </a:t>
            </a:r>
            <a:r>
              <a:rPr lang="es-ES_tradnl" dirty="0" err="1">
                <a:solidFill>
                  <a:schemeClr val="bg2"/>
                </a:solidFill>
              </a:rPr>
              <a:t>NaN</a:t>
            </a:r>
            <a:r>
              <a:rPr lang="es-ES_tradn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5" name="Flecha derecha 4">
            <a:extLst>
              <a:ext uri="{FF2B5EF4-FFF2-40B4-BE49-F238E27FC236}">
                <a16:creationId xmlns:a16="http://schemas.microsoft.com/office/drawing/2014/main" id="{19C96664-6515-EF55-716A-C1492E0F6C82}"/>
              </a:ext>
            </a:extLst>
          </p:cNvPr>
          <p:cNvSpPr/>
          <p:nvPr/>
        </p:nvSpPr>
        <p:spPr>
          <a:xfrm>
            <a:off x="3042457" y="1617704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5AAD2-2A38-1558-13E7-FC749C4F1CA0}"/>
              </a:ext>
            </a:extLst>
          </p:cNvPr>
          <p:cNvSpPr/>
          <p:nvPr/>
        </p:nvSpPr>
        <p:spPr>
          <a:xfrm>
            <a:off x="3690851" y="1331795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Discretización de variables continuas.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9C944639-42CA-50A2-F96F-89E4BAD1B0ED}"/>
              </a:ext>
            </a:extLst>
          </p:cNvPr>
          <p:cNvSpPr/>
          <p:nvPr/>
        </p:nvSpPr>
        <p:spPr>
          <a:xfrm>
            <a:off x="5486400" y="1618583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E85470-FCCF-9285-6DBA-AB4D3AC9F173}"/>
              </a:ext>
            </a:extLst>
          </p:cNvPr>
          <p:cNvSpPr/>
          <p:nvPr/>
        </p:nvSpPr>
        <p:spPr>
          <a:xfrm>
            <a:off x="6134794" y="1330916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Definición de la red Bayesiana.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D167EAD8-D914-E039-CF6D-85C9529B0757}"/>
              </a:ext>
            </a:extLst>
          </p:cNvPr>
          <p:cNvSpPr/>
          <p:nvPr/>
        </p:nvSpPr>
        <p:spPr>
          <a:xfrm rot="5400000">
            <a:off x="6708370" y="2415728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4CA6D05-1FAE-9A9F-346F-136008FA2572}"/>
              </a:ext>
            </a:extLst>
          </p:cNvPr>
          <p:cNvSpPr/>
          <p:nvPr/>
        </p:nvSpPr>
        <p:spPr>
          <a:xfrm>
            <a:off x="6134792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Estimación por máxima verosimilitud de las CPDs del modelo.</a:t>
            </a: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43B83AEB-EDE1-9B0F-CF34-EAACF60A6560}"/>
              </a:ext>
            </a:extLst>
          </p:cNvPr>
          <p:cNvSpPr/>
          <p:nvPr/>
        </p:nvSpPr>
        <p:spPr>
          <a:xfrm rot="10800000">
            <a:off x="5498868" y="3227095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432DACF-51EF-161D-A287-4FB4F286467F}"/>
              </a:ext>
            </a:extLst>
          </p:cNvPr>
          <p:cNvSpPr/>
          <p:nvPr/>
        </p:nvSpPr>
        <p:spPr>
          <a:xfrm>
            <a:off x="3690850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Eliminación de variables.</a:t>
            </a: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89DFDD8D-E969-CE77-71C8-961209025126}"/>
              </a:ext>
            </a:extLst>
          </p:cNvPr>
          <p:cNvSpPr/>
          <p:nvPr/>
        </p:nvSpPr>
        <p:spPr>
          <a:xfrm rot="10800000">
            <a:off x="3029987" y="3227096"/>
            <a:ext cx="648394" cy="3740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FA33CF-040C-0A1E-EF66-12414A07123B}"/>
              </a:ext>
            </a:extLst>
          </p:cNvPr>
          <p:cNvSpPr/>
          <p:nvPr/>
        </p:nvSpPr>
        <p:spPr>
          <a:xfrm>
            <a:off x="1246908" y="2940307"/>
            <a:ext cx="1795549" cy="94765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dirty="0">
                <a:solidFill>
                  <a:schemeClr val="bg2"/>
                </a:solidFill>
              </a:rPr>
              <a:t>Inferencia de la CPD HD, basado en evidencia.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E19F1D-DE29-D12B-F725-FD5CA96FE0ED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457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Modelo</a:t>
            </a:r>
            <a:endParaRPr dirty="0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2EB0305A-8239-036A-8346-C36CD7F793A2}"/>
              </a:ext>
            </a:extLst>
          </p:cNvPr>
          <p:cNvSpPr txBox="1">
            <a:spLocks/>
          </p:cNvSpPr>
          <p:nvPr/>
        </p:nvSpPr>
        <p:spPr>
          <a:xfrm>
            <a:off x="2291111" y="839598"/>
            <a:ext cx="456162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Discretización de variables continuas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473B2F7-3165-B3E4-EF04-E37077E0C0F0}"/>
              </a:ext>
            </a:extLst>
          </p:cNvPr>
          <p:cNvCxnSpPr>
            <a:cxnSpLocks/>
          </p:cNvCxnSpPr>
          <p:nvPr/>
        </p:nvCxnSpPr>
        <p:spPr>
          <a:xfrm>
            <a:off x="2909454" y="1645920"/>
            <a:ext cx="0" cy="3193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D15A667-EA62-A474-18DB-E25B284FDDA1}"/>
              </a:ext>
            </a:extLst>
          </p:cNvPr>
          <p:cNvCxnSpPr>
            <a:cxnSpLocks/>
          </p:cNvCxnSpPr>
          <p:nvPr/>
        </p:nvCxnSpPr>
        <p:spPr>
          <a:xfrm>
            <a:off x="6159733" y="1645919"/>
            <a:ext cx="0" cy="32763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01;p40">
            <a:extLst>
              <a:ext uri="{FF2B5EF4-FFF2-40B4-BE49-F238E27FC236}">
                <a16:creationId xmlns:a16="http://schemas.microsoft.com/office/drawing/2014/main" id="{9A5356BA-8122-B7E7-1B50-A1172BFA7498}"/>
              </a:ext>
            </a:extLst>
          </p:cNvPr>
          <p:cNvSpPr txBox="1">
            <a:spLocks/>
          </p:cNvSpPr>
          <p:nvPr/>
        </p:nvSpPr>
        <p:spPr>
          <a:xfrm>
            <a:off x="1018096" y="1380119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Chol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2" name="Google Shape;501;p40">
            <a:extLst>
              <a:ext uri="{FF2B5EF4-FFF2-40B4-BE49-F238E27FC236}">
                <a16:creationId xmlns:a16="http://schemas.microsoft.com/office/drawing/2014/main" id="{96FE3BFB-2BB0-E1F9-A3A8-FF07F23A5FAE}"/>
              </a:ext>
            </a:extLst>
          </p:cNvPr>
          <p:cNvSpPr txBox="1">
            <a:spLocks/>
          </p:cNvSpPr>
          <p:nvPr/>
        </p:nvSpPr>
        <p:spPr>
          <a:xfrm>
            <a:off x="6908780" y="1523734"/>
            <a:ext cx="121816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Oldpeak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4" name="Google Shape;517;p41">
            <a:extLst>
              <a:ext uri="{FF2B5EF4-FFF2-40B4-BE49-F238E27FC236}">
                <a16:creationId xmlns:a16="http://schemas.microsoft.com/office/drawing/2014/main" id="{CAEB9541-20F8-070F-C516-70EB65F3386A}"/>
              </a:ext>
            </a:extLst>
          </p:cNvPr>
          <p:cNvSpPr txBox="1">
            <a:spLocks/>
          </p:cNvSpPr>
          <p:nvPr/>
        </p:nvSpPr>
        <p:spPr>
          <a:xfrm>
            <a:off x="1017053" y="2002243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200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5" name="Google Shape;517;p41">
            <a:extLst>
              <a:ext uri="{FF2B5EF4-FFF2-40B4-BE49-F238E27FC236}">
                <a16:creationId xmlns:a16="http://schemas.microsoft.com/office/drawing/2014/main" id="{A532C3AC-1EC8-F93F-0D5F-529A46AB84C5}"/>
              </a:ext>
            </a:extLst>
          </p:cNvPr>
          <p:cNvSpPr txBox="1">
            <a:spLocks/>
          </p:cNvSpPr>
          <p:nvPr/>
        </p:nvSpPr>
        <p:spPr>
          <a:xfrm>
            <a:off x="227828" y="200224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E198C79-1132-1E52-1005-A35060B09717}"/>
              </a:ext>
            </a:extLst>
          </p:cNvPr>
          <p:cNvCxnSpPr>
            <a:cxnSpLocks/>
            <a:stCxn id="45" idx="3"/>
            <a:endCxn id="44" idx="1"/>
          </p:cNvCxnSpPr>
          <p:nvPr/>
        </p:nvCxnSpPr>
        <p:spPr>
          <a:xfrm>
            <a:off x="720113" y="2222483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517;p41">
            <a:extLst>
              <a:ext uri="{FF2B5EF4-FFF2-40B4-BE49-F238E27FC236}">
                <a16:creationId xmlns:a16="http://schemas.microsoft.com/office/drawing/2014/main" id="{4FFAAF15-DCA8-DB38-31EA-3EF149F60CA2}"/>
              </a:ext>
            </a:extLst>
          </p:cNvPr>
          <p:cNvSpPr txBox="1">
            <a:spLocks/>
          </p:cNvSpPr>
          <p:nvPr/>
        </p:nvSpPr>
        <p:spPr>
          <a:xfrm>
            <a:off x="1017053" y="2425620"/>
            <a:ext cx="1911921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200 – 239 mg/</a:t>
            </a:r>
            <a:r>
              <a:rPr lang="es-ES" sz="1600" dirty="0" err="1"/>
              <a:t>dL</a:t>
            </a:r>
            <a:endParaRPr lang="es-ES" sz="1600" dirty="0"/>
          </a:p>
        </p:txBody>
      </p:sp>
      <p:sp>
        <p:nvSpPr>
          <p:cNvPr id="48" name="Google Shape;517;p41">
            <a:extLst>
              <a:ext uri="{FF2B5EF4-FFF2-40B4-BE49-F238E27FC236}">
                <a16:creationId xmlns:a16="http://schemas.microsoft.com/office/drawing/2014/main" id="{6A0D9820-F876-869D-26DC-2DC1B1329BFE}"/>
              </a:ext>
            </a:extLst>
          </p:cNvPr>
          <p:cNvSpPr txBox="1">
            <a:spLocks/>
          </p:cNvSpPr>
          <p:nvPr/>
        </p:nvSpPr>
        <p:spPr>
          <a:xfrm>
            <a:off x="227828" y="242562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D98A6EE-D6AF-0B72-B68E-F2EAE7340949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>
            <a:off x="720113" y="264586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517;p41">
            <a:extLst>
              <a:ext uri="{FF2B5EF4-FFF2-40B4-BE49-F238E27FC236}">
                <a16:creationId xmlns:a16="http://schemas.microsoft.com/office/drawing/2014/main" id="{BE36EF32-2284-56A0-E89C-2B9C5F6DFCD5}"/>
              </a:ext>
            </a:extLst>
          </p:cNvPr>
          <p:cNvSpPr txBox="1">
            <a:spLocks/>
          </p:cNvSpPr>
          <p:nvPr/>
        </p:nvSpPr>
        <p:spPr>
          <a:xfrm>
            <a:off x="1017053" y="2866100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240 mg/</a:t>
            </a:r>
            <a:r>
              <a:rPr lang="es-ES" sz="1600" dirty="0" err="1"/>
              <a:t>dL</a:t>
            </a:r>
            <a:r>
              <a:rPr lang="es-ES" sz="1600" dirty="0"/>
              <a:t> </a:t>
            </a:r>
          </a:p>
        </p:txBody>
      </p:sp>
      <p:sp>
        <p:nvSpPr>
          <p:cNvPr id="51" name="Google Shape;517;p41">
            <a:extLst>
              <a:ext uri="{FF2B5EF4-FFF2-40B4-BE49-F238E27FC236}">
                <a16:creationId xmlns:a16="http://schemas.microsoft.com/office/drawing/2014/main" id="{75411CFA-88B5-B15A-2989-FB28C174EE7D}"/>
              </a:ext>
            </a:extLst>
          </p:cNvPr>
          <p:cNvSpPr txBox="1">
            <a:spLocks/>
          </p:cNvSpPr>
          <p:nvPr/>
        </p:nvSpPr>
        <p:spPr>
          <a:xfrm>
            <a:off x="227828" y="2866100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CFF7D0D-1142-4B87-221C-558ECC14CA79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>
            <a:off x="720113" y="3086340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517;p41">
            <a:extLst>
              <a:ext uri="{FF2B5EF4-FFF2-40B4-BE49-F238E27FC236}">
                <a16:creationId xmlns:a16="http://schemas.microsoft.com/office/drawing/2014/main" id="{7762F477-88BB-9386-E28C-FFB3B2C79B5F}"/>
              </a:ext>
            </a:extLst>
          </p:cNvPr>
          <p:cNvSpPr txBox="1">
            <a:spLocks/>
          </p:cNvSpPr>
          <p:nvPr/>
        </p:nvSpPr>
        <p:spPr>
          <a:xfrm>
            <a:off x="7604648" y="2142031"/>
            <a:ext cx="631760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&lt; 2</a:t>
            </a:r>
          </a:p>
        </p:txBody>
      </p:sp>
      <p:sp>
        <p:nvSpPr>
          <p:cNvPr id="62" name="Google Shape;517;p41">
            <a:extLst>
              <a:ext uri="{FF2B5EF4-FFF2-40B4-BE49-F238E27FC236}">
                <a16:creationId xmlns:a16="http://schemas.microsoft.com/office/drawing/2014/main" id="{D47ECCF2-B0B9-3316-BC05-DCCA506A6F3A}"/>
              </a:ext>
            </a:extLst>
          </p:cNvPr>
          <p:cNvSpPr txBox="1">
            <a:spLocks/>
          </p:cNvSpPr>
          <p:nvPr/>
        </p:nvSpPr>
        <p:spPr>
          <a:xfrm>
            <a:off x="6815422" y="2142031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0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23E7C74F-51F8-9A83-6B8D-5CDD756E9FF1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>
            <a:off x="7307707" y="2362271"/>
            <a:ext cx="2969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Google Shape;517;p41">
            <a:extLst>
              <a:ext uri="{FF2B5EF4-FFF2-40B4-BE49-F238E27FC236}">
                <a16:creationId xmlns:a16="http://schemas.microsoft.com/office/drawing/2014/main" id="{D9BD76F5-55CE-365E-E2E7-27FA2E18304F}"/>
              </a:ext>
            </a:extLst>
          </p:cNvPr>
          <p:cNvSpPr txBox="1">
            <a:spLocks/>
          </p:cNvSpPr>
          <p:nvPr/>
        </p:nvSpPr>
        <p:spPr>
          <a:xfrm>
            <a:off x="7604647" y="256540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1 - 2</a:t>
            </a:r>
          </a:p>
        </p:txBody>
      </p:sp>
      <p:sp>
        <p:nvSpPr>
          <p:cNvPr id="449" name="Google Shape;517;p41">
            <a:extLst>
              <a:ext uri="{FF2B5EF4-FFF2-40B4-BE49-F238E27FC236}">
                <a16:creationId xmlns:a16="http://schemas.microsoft.com/office/drawing/2014/main" id="{F2C6947E-8D16-9A93-6B13-44083B175B18}"/>
              </a:ext>
            </a:extLst>
          </p:cNvPr>
          <p:cNvSpPr txBox="1">
            <a:spLocks/>
          </p:cNvSpPr>
          <p:nvPr/>
        </p:nvSpPr>
        <p:spPr>
          <a:xfrm>
            <a:off x="6815422" y="256540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1</a:t>
            </a:r>
          </a:p>
        </p:txBody>
      </p:sp>
      <p:cxnSp>
        <p:nvCxnSpPr>
          <p:cNvPr id="450" name="Conector recto de flecha 449">
            <a:extLst>
              <a:ext uri="{FF2B5EF4-FFF2-40B4-BE49-F238E27FC236}">
                <a16:creationId xmlns:a16="http://schemas.microsoft.com/office/drawing/2014/main" id="{90CAF762-0862-8A51-BB02-23E755D8BCE9}"/>
              </a:ext>
            </a:extLst>
          </p:cNvPr>
          <p:cNvCxnSpPr>
            <a:cxnSpLocks/>
            <a:stCxn id="449" idx="3"/>
            <a:endCxn id="448" idx="1"/>
          </p:cNvCxnSpPr>
          <p:nvPr/>
        </p:nvCxnSpPr>
        <p:spPr>
          <a:xfrm>
            <a:off x="7307707" y="278564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Google Shape;517;p41">
            <a:extLst>
              <a:ext uri="{FF2B5EF4-FFF2-40B4-BE49-F238E27FC236}">
                <a16:creationId xmlns:a16="http://schemas.microsoft.com/office/drawing/2014/main" id="{EE1DC7CE-1573-A2D3-87BB-2CD93508C513}"/>
              </a:ext>
            </a:extLst>
          </p:cNvPr>
          <p:cNvSpPr txBox="1">
            <a:spLocks/>
          </p:cNvSpPr>
          <p:nvPr/>
        </p:nvSpPr>
        <p:spPr>
          <a:xfrm>
            <a:off x="7604647" y="3005888"/>
            <a:ext cx="689949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≥ 4 </a:t>
            </a:r>
          </a:p>
        </p:txBody>
      </p:sp>
      <p:sp>
        <p:nvSpPr>
          <p:cNvPr id="452" name="Google Shape;517;p41">
            <a:extLst>
              <a:ext uri="{FF2B5EF4-FFF2-40B4-BE49-F238E27FC236}">
                <a16:creationId xmlns:a16="http://schemas.microsoft.com/office/drawing/2014/main" id="{34EE9B05-80E7-2108-3996-414D763864AA}"/>
              </a:ext>
            </a:extLst>
          </p:cNvPr>
          <p:cNvSpPr txBox="1">
            <a:spLocks/>
          </p:cNvSpPr>
          <p:nvPr/>
        </p:nvSpPr>
        <p:spPr>
          <a:xfrm>
            <a:off x="6815422" y="30058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2</a:t>
            </a:r>
          </a:p>
        </p:txBody>
      </p:sp>
      <p:cxnSp>
        <p:nvCxnSpPr>
          <p:cNvPr id="453" name="Conector recto de flecha 452">
            <a:extLst>
              <a:ext uri="{FF2B5EF4-FFF2-40B4-BE49-F238E27FC236}">
                <a16:creationId xmlns:a16="http://schemas.microsoft.com/office/drawing/2014/main" id="{22E9B6BC-C5A3-238F-4CD3-041BFA900A6D}"/>
              </a:ext>
            </a:extLst>
          </p:cNvPr>
          <p:cNvCxnSpPr>
            <a:cxnSpLocks/>
            <a:stCxn id="452" idx="3"/>
            <a:endCxn id="451" idx="1"/>
          </p:cNvCxnSpPr>
          <p:nvPr/>
        </p:nvCxnSpPr>
        <p:spPr>
          <a:xfrm>
            <a:off x="7307707" y="3226128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73BE3300-DB83-B0D6-28C8-6A0FD45F47D8}"/>
              </a:ext>
            </a:extLst>
          </p:cNvPr>
          <p:cNvSpPr txBox="1">
            <a:spLocks/>
          </p:cNvSpPr>
          <p:nvPr/>
        </p:nvSpPr>
        <p:spPr>
          <a:xfrm>
            <a:off x="4104989" y="2027488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29 - 39 años</a:t>
            </a: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CA4B2835-00CF-AB19-E13A-BB71E0AC34A3}"/>
              </a:ext>
            </a:extLst>
          </p:cNvPr>
          <p:cNvSpPr txBox="1">
            <a:spLocks/>
          </p:cNvSpPr>
          <p:nvPr/>
        </p:nvSpPr>
        <p:spPr>
          <a:xfrm>
            <a:off x="3359860" y="2027488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30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6D2CDA1-587A-55E3-E394-E02441EE918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852145" y="2247728"/>
            <a:ext cx="2528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517;p41">
            <a:extLst>
              <a:ext uri="{FF2B5EF4-FFF2-40B4-BE49-F238E27FC236}">
                <a16:creationId xmlns:a16="http://schemas.microsoft.com/office/drawing/2014/main" id="{4F380963-084F-3323-A7D1-79B42945A3A9}"/>
              </a:ext>
            </a:extLst>
          </p:cNvPr>
          <p:cNvSpPr txBox="1">
            <a:spLocks/>
          </p:cNvSpPr>
          <p:nvPr/>
        </p:nvSpPr>
        <p:spPr>
          <a:xfrm>
            <a:off x="4104989" y="245086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40 - 49 años</a:t>
            </a:r>
          </a:p>
        </p:txBody>
      </p:sp>
      <p:sp>
        <p:nvSpPr>
          <p:cNvPr id="8" name="Google Shape;517;p41">
            <a:extLst>
              <a:ext uri="{FF2B5EF4-FFF2-40B4-BE49-F238E27FC236}">
                <a16:creationId xmlns:a16="http://schemas.microsoft.com/office/drawing/2014/main" id="{8F3BBC32-838C-42CE-BF22-6103C3EA95B9}"/>
              </a:ext>
            </a:extLst>
          </p:cNvPr>
          <p:cNvSpPr txBox="1">
            <a:spLocks/>
          </p:cNvSpPr>
          <p:nvPr/>
        </p:nvSpPr>
        <p:spPr>
          <a:xfrm>
            <a:off x="3315764" y="245086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40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2580F5C-3710-6A06-B6B6-36FCE65A85A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08049" y="267110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17;p41">
            <a:extLst>
              <a:ext uri="{FF2B5EF4-FFF2-40B4-BE49-F238E27FC236}">
                <a16:creationId xmlns:a16="http://schemas.microsoft.com/office/drawing/2014/main" id="{85C19BE4-0252-5C27-912A-93105A1D0820}"/>
              </a:ext>
            </a:extLst>
          </p:cNvPr>
          <p:cNvSpPr txBox="1">
            <a:spLocks/>
          </p:cNvSpPr>
          <p:nvPr/>
        </p:nvSpPr>
        <p:spPr>
          <a:xfrm>
            <a:off x="4104989" y="2891345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50 - 59 años</a:t>
            </a:r>
          </a:p>
        </p:txBody>
      </p:sp>
      <p:sp>
        <p:nvSpPr>
          <p:cNvPr id="11" name="Google Shape;517;p41">
            <a:extLst>
              <a:ext uri="{FF2B5EF4-FFF2-40B4-BE49-F238E27FC236}">
                <a16:creationId xmlns:a16="http://schemas.microsoft.com/office/drawing/2014/main" id="{2F272029-282B-9F78-18E9-C15DF1B53CBA}"/>
              </a:ext>
            </a:extLst>
          </p:cNvPr>
          <p:cNvSpPr txBox="1">
            <a:spLocks/>
          </p:cNvSpPr>
          <p:nvPr/>
        </p:nvSpPr>
        <p:spPr>
          <a:xfrm>
            <a:off x="3315764" y="2891345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50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FD4B06-1DAB-E3D7-8D63-D89A2348505D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08049" y="3111585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17;p41">
            <a:extLst>
              <a:ext uri="{FF2B5EF4-FFF2-40B4-BE49-F238E27FC236}">
                <a16:creationId xmlns:a16="http://schemas.microsoft.com/office/drawing/2014/main" id="{F9E1E2AA-BC8C-34AF-6DE7-239DF57B309D}"/>
              </a:ext>
            </a:extLst>
          </p:cNvPr>
          <p:cNvSpPr txBox="1">
            <a:spLocks/>
          </p:cNvSpPr>
          <p:nvPr/>
        </p:nvSpPr>
        <p:spPr>
          <a:xfrm>
            <a:off x="4104989" y="3331824"/>
            <a:ext cx="151290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60 - 69 años</a:t>
            </a: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6BA97B2E-7C38-8B4C-2245-57FECFDDF3D0}"/>
              </a:ext>
            </a:extLst>
          </p:cNvPr>
          <p:cNvSpPr txBox="1">
            <a:spLocks/>
          </p:cNvSpPr>
          <p:nvPr/>
        </p:nvSpPr>
        <p:spPr>
          <a:xfrm>
            <a:off x="3315764" y="3331824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60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3A0C686-3195-F0D5-CE03-C6A5014AC30A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808049" y="3552064"/>
            <a:ext cx="2969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517;p41">
            <a:extLst>
              <a:ext uri="{FF2B5EF4-FFF2-40B4-BE49-F238E27FC236}">
                <a16:creationId xmlns:a16="http://schemas.microsoft.com/office/drawing/2014/main" id="{08812E1A-465A-DF18-F439-A662A9826529}"/>
              </a:ext>
            </a:extLst>
          </p:cNvPr>
          <p:cNvSpPr txBox="1">
            <a:spLocks/>
          </p:cNvSpPr>
          <p:nvPr/>
        </p:nvSpPr>
        <p:spPr>
          <a:xfrm>
            <a:off x="4148883" y="3772303"/>
            <a:ext cx="1643578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 70 años o más</a:t>
            </a: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FC8B13EC-7A1B-8C55-8B30-B5FA47623A84}"/>
              </a:ext>
            </a:extLst>
          </p:cNvPr>
          <p:cNvSpPr txBox="1">
            <a:spLocks/>
          </p:cNvSpPr>
          <p:nvPr/>
        </p:nvSpPr>
        <p:spPr>
          <a:xfrm>
            <a:off x="3315764" y="3772303"/>
            <a:ext cx="492285" cy="4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600" dirty="0"/>
              <a:t>70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6A605A6-28CC-1E56-AB07-0506E74D98B6}"/>
              </a:ext>
            </a:extLst>
          </p:cNvPr>
          <p:cNvCxnSpPr>
            <a:cxnSpLocks/>
          </p:cNvCxnSpPr>
          <p:nvPr/>
        </p:nvCxnSpPr>
        <p:spPr>
          <a:xfrm>
            <a:off x="3764155" y="3992543"/>
            <a:ext cx="3408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01;p40">
            <a:extLst>
              <a:ext uri="{FF2B5EF4-FFF2-40B4-BE49-F238E27FC236}">
                <a16:creationId xmlns:a16="http://schemas.microsoft.com/office/drawing/2014/main" id="{FD72DC22-CB9F-65ED-7F65-99B6D1106D3F}"/>
              </a:ext>
            </a:extLst>
          </p:cNvPr>
          <p:cNvSpPr txBox="1">
            <a:spLocks/>
          </p:cNvSpPr>
          <p:nvPr/>
        </p:nvSpPr>
        <p:spPr>
          <a:xfrm>
            <a:off x="4113349" y="1523734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tx2">
                    <a:lumMod val="50000"/>
                  </a:schemeClr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tx2">
                  <a:lumMod val="50000"/>
                </a:schemeClr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CFE479D-A917-2484-1FED-52DBA4817255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19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764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>
            <a:spLocks noGrp="1"/>
          </p:cNvSpPr>
          <p:nvPr>
            <p:ph type="title"/>
          </p:nvPr>
        </p:nvSpPr>
        <p:spPr>
          <a:xfrm>
            <a:off x="4028450" y="1653638"/>
            <a:ext cx="3847800" cy="5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Objetivo General</a:t>
            </a:r>
            <a:endParaRPr dirty="0"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1"/>
          </p:nvPr>
        </p:nvSpPr>
        <p:spPr>
          <a:xfrm>
            <a:off x="3802100" y="2324203"/>
            <a:ext cx="4175750" cy="86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Desarrollar un sistema de predicción basado en redes bayesianas para determinar la probabilidad de tener enfermedad del corazón.</a:t>
            </a:r>
            <a:endParaRPr dirty="0"/>
          </a:p>
        </p:txBody>
      </p:sp>
      <p:sp>
        <p:nvSpPr>
          <p:cNvPr id="2" name="Abrir corchete 1">
            <a:extLst>
              <a:ext uri="{FF2B5EF4-FFF2-40B4-BE49-F238E27FC236}">
                <a16:creationId xmlns:a16="http://schemas.microsoft.com/office/drawing/2014/main" id="{7D02DC13-F844-2908-89B0-DDA3549E5052}"/>
              </a:ext>
            </a:extLst>
          </p:cNvPr>
          <p:cNvSpPr/>
          <p:nvPr/>
        </p:nvSpPr>
        <p:spPr>
          <a:xfrm>
            <a:off x="353060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Abrir corchete 2">
            <a:extLst>
              <a:ext uri="{FF2B5EF4-FFF2-40B4-BE49-F238E27FC236}">
                <a16:creationId xmlns:a16="http://schemas.microsoft.com/office/drawing/2014/main" id="{71A32A6E-7188-D8B1-8ACA-8AB083050BA4}"/>
              </a:ext>
            </a:extLst>
          </p:cNvPr>
          <p:cNvSpPr/>
          <p:nvPr/>
        </p:nvSpPr>
        <p:spPr>
          <a:xfrm rot="10800000">
            <a:off x="7977850" y="2324203"/>
            <a:ext cx="194733" cy="86222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BD1EAD-EA90-9F11-5D6E-3D1B405C6752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235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26" name="Google Shape;501;p40">
            <a:extLst>
              <a:ext uri="{FF2B5EF4-FFF2-40B4-BE49-F238E27FC236}">
                <a16:creationId xmlns:a16="http://schemas.microsoft.com/office/drawing/2014/main" id="{75F2C3EB-875E-C356-0130-403543046F78}"/>
              </a:ext>
            </a:extLst>
          </p:cNvPr>
          <p:cNvSpPr txBox="1">
            <a:spLocks/>
          </p:cNvSpPr>
          <p:nvPr/>
        </p:nvSpPr>
        <p:spPr>
          <a:xfrm>
            <a:off x="3626409" y="856223"/>
            <a:ext cx="1891032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Nodos Padres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6A888AA6-83F4-93D3-81DC-0D251788A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809638"/>
              </p:ext>
            </p:extLst>
          </p:nvPr>
        </p:nvGraphicFramePr>
        <p:xfrm>
          <a:off x="1220838" y="2107490"/>
          <a:ext cx="1482858" cy="1465314"/>
        </p:xfrm>
        <a:graphic>
          <a:graphicData uri="http://schemas.openxmlformats.org/drawingml/2006/table">
            <a:tbl>
              <a:tblPr firstRow="1" firstCol="1" bandRow="1"/>
              <a:tblGrid>
                <a:gridCol w="592565">
                  <a:extLst>
                    <a:ext uri="{9D8B030D-6E8A-4147-A177-3AD203B41FA5}">
                      <a16:colId xmlns:a16="http://schemas.microsoft.com/office/drawing/2014/main" val="392798885"/>
                    </a:ext>
                  </a:extLst>
                </a:gridCol>
                <a:gridCol w="890293">
                  <a:extLst>
                    <a:ext uri="{9D8B030D-6E8A-4147-A177-3AD203B41FA5}">
                      <a16:colId xmlns:a16="http://schemas.microsoft.com/office/drawing/2014/main" val="2430366922"/>
                    </a:ext>
                  </a:extLst>
                </a:gridCol>
              </a:tblGrid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Edad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527505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70483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721123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733729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949082"/>
                  </a:ext>
                </a:extLst>
              </a:tr>
              <a:tr h="244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572742"/>
                  </a:ext>
                </a:extLst>
              </a:tr>
            </a:tbl>
          </a:graphicData>
        </a:graphic>
      </p:graphicFrame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CD358C88-E528-FCFE-7AC8-FD3763C55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36318"/>
              </p:ext>
            </p:extLst>
          </p:nvPr>
        </p:nvGraphicFramePr>
        <p:xfrm>
          <a:off x="3745644" y="2107490"/>
          <a:ext cx="1548691" cy="860970"/>
        </p:xfrm>
        <a:graphic>
          <a:graphicData uri="http://schemas.openxmlformats.org/drawingml/2006/table">
            <a:tbl>
              <a:tblPr firstRow="1" firstCol="1" bandRow="1"/>
              <a:tblGrid>
                <a:gridCol w="668382">
                  <a:extLst>
                    <a:ext uri="{9D8B030D-6E8A-4147-A177-3AD203B41FA5}">
                      <a16:colId xmlns:a16="http://schemas.microsoft.com/office/drawing/2014/main" val="2689106789"/>
                    </a:ext>
                  </a:extLst>
                </a:gridCol>
                <a:gridCol w="880309">
                  <a:extLst>
                    <a:ext uri="{9D8B030D-6E8A-4147-A177-3AD203B41FA5}">
                      <a16:colId xmlns:a16="http://schemas.microsoft.com/office/drawing/2014/main" val="3782263180"/>
                    </a:ext>
                  </a:extLst>
                </a:gridCol>
              </a:tblGrid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FBS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P(FBS)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96625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37792"/>
                  </a:ext>
                </a:extLst>
              </a:tr>
              <a:tr h="2869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191213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20</a:t>
            </a:fld>
            <a:endParaRPr lang="es-ES_tradnl" dirty="0"/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EACE1AAA-6C28-E634-3E70-7F29A9C3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18822"/>
              </p:ext>
            </p:extLst>
          </p:nvPr>
        </p:nvGraphicFramePr>
        <p:xfrm>
          <a:off x="6336283" y="2107490"/>
          <a:ext cx="1548691" cy="928520"/>
        </p:xfrm>
        <a:graphic>
          <a:graphicData uri="http://schemas.openxmlformats.org/drawingml/2006/table">
            <a:tbl>
              <a:tblPr firstRow="1" firstCol="1" bandRow="1"/>
              <a:tblGrid>
                <a:gridCol w="668383">
                  <a:extLst>
                    <a:ext uri="{9D8B030D-6E8A-4147-A177-3AD203B41FA5}">
                      <a16:colId xmlns:a16="http://schemas.microsoft.com/office/drawing/2014/main" val="3895853443"/>
                    </a:ext>
                  </a:extLst>
                </a:gridCol>
                <a:gridCol w="880308">
                  <a:extLst>
                    <a:ext uri="{9D8B030D-6E8A-4147-A177-3AD203B41FA5}">
                      <a16:colId xmlns:a16="http://schemas.microsoft.com/office/drawing/2014/main" val="474582496"/>
                    </a:ext>
                  </a:extLst>
                </a:gridCol>
              </a:tblGrid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P(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Thal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34140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233924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868076"/>
                  </a:ext>
                </a:extLst>
              </a:tr>
              <a:tr h="23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O" sz="1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s-CO" sz="12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52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90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21</a:t>
            </a:fld>
            <a:endParaRPr lang="es-ES_tradnl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0CE463B-39D7-0FFE-E27C-82793ED2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075"/>
              </p:ext>
            </p:extLst>
          </p:nvPr>
        </p:nvGraphicFramePr>
        <p:xfrm>
          <a:off x="1603212" y="1168574"/>
          <a:ext cx="5937426" cy="1102983"/>
        </p:xfrm>
        <a:graphic>
          <a:graphicData uri="http://schemas.openxmlformats.org/drawingml/2006/table">
            <a:tbl>
              <a:tblPr firstRow="1" firstCol="1" bandRow="1"/>
              <a:tblGrid>
                <a:gridCol w="539766">
                  <a:extLst>
                    <a:ext uri="{9D8B030D-6E8A-4147-A177-3AD203B41FA5}">
                      <a16:colId xmlns:a16="http://schemas.microsoft.com/office/drawing/2014/main" val="1579693555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1411798713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2965127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851549820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631921754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397422557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7842169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186654261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999619949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202872938"/>
                    </a:ext>
                  </a:extLst>
                </a:gridCol>
                <a:gridCol w="539766">
                  <a:extLst>
                    <a:ext uri="{9D8B030D-6E8A-4147-A177-3AD203B41FA5}">
                      <a16:colId xmlns:a16="http://schemas.microsoft.com/office/drawing/2014/main" val="4204643272"/>
                    </a:ext>
                  </a:extLst>
                </a:gridCol>
              </a:tblGrid>
              <a:tr h="22314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659706"/>
                  </a:ext>
                </a:extLst>
              </a:tr>
              <a:tr h="223143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96343"/>
                  </a:ext>
                </a:extLst>
              </a:tr>
              <a:tr h="2362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4223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06088"/>
                  </a:ext>
                </a:extLst>
              </a:tr>
              <a:tr h="2102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76736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CFC7865-1DB3-FE60-9C94-CBC71BCF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20441"/>
              </p:ext>
            </p:extLst>
          </p:nvPr>
        </p:nvGraphicFramePr>
        <p:xfrm>
          <a:off x="447835" y="3104655"/>
          <a:ext cx="3671910" cy="661035"/>
        </p:xfrm>
        <a:graphic>
          <a:graphicData uri="http://schemas.openxmlformats.org/drawingml/2006/table">
            <a:tbl>
              <a:tblPr firstRow="1" firstCol="1" bandRow="1"/>
              <a:tblGrid>
                <a:gridCol w="734382">
                  <a:extLst>
                    <a:ext uri="{9D8B030D-6E8A-4147-A177-3AD203B41FA5}">
                      <a16:colId xmlns:a16="http://schemas.microsoft.com/office/drawing/2014/main" val="3674679098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997437509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4259594815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250117256"/>
                    </a:ext>
                  </a:extLst>
                </a:gridCol>
                <a:gridCol w="734382">
                  <a:extLst>
                    <a:ext uri="{9D8B030D-6E8A-4147-A177-3AD203B41FA5}">
                      <a16:colId xmlns:a16="http://schemas.microsoft.com/office/drawing/2014/main" val="2914525602"/>
                    </a:ext>
                  </a:extLst>
                </a:gridCol>
              </a:tblGrid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EXANG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8053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22975"/>
                  </a:ext>
                </a:extLst>
              </a:tr>
              <a:tr h="2123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4366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9B0F8CE-5B33-539E-F779-2212208F8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07185"/>
              </p:ext>
            </p:extLst>
          </p:nvPr>
        </p:nvGraphicFramePr>
        <p:xfrm>
          <a:off x="4775040" y="2994482"/>
          <a:ext cx="3921125" cy="881380"/>
        </p:xfrm>
        <a:graphic>
          <a:graphicData uri="http://schemas.openxmlformats.org/drawingml/2006/table">
            <a:tbl>
              <a:tblPr firstRow="1" firstCol="1" bandRow="1"/>
              <a:tblGrid>
                <a:gridCol w="913159">
                  <a:extLst>
                    <a:ext uri="{9D8B030D-6E8A-4147-A177-3AD203B41FA5}">
                      <a16:colId xmlns:a16="http://schemas.microsoft.com/office/drawing/2014/main" val="3781637902"/>
                    </a:ext>
                  </a:extLst>
                </a:gridCol>
                <a:gridCol w="683866">
                  <a:extLst>
                    <a:ext uri="{9D8B030D-6E8A-4147-A177-3AD203B41FA5}">
                      <a16:colId xmlns:a16="http://schemas.microsoft.com/office/drawing/2014/main" val="34226190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51170746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60617034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413113576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OLDPEAK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4332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0.95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6061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95717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300" dirty="0">
                          <a:solidFill>
                            <a:srgbClr val="000000"/>
                          </a:solidFill>
                          <a:effectLst/>
                          <a:latin typeface="Avenir Next Regular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56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0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Estimación</a:t>
            </a:r>
            <a:r>
              <a:rPr lang="de" dirty="0"/>
              <a:t> de CPDs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18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22</a:t>
            </a:fld>
            <a:endParaRPr lang="es-ES_tradn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5B7A28D-EAB7-CD63-5F06-AB5EBF106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53209"/>
              </p:ext>
            </p:extLst>
          </p:nvPr>
        </p:nvGraphicFramePr>
        <p:xfrm>
          <a:off x="1477529" y="1831662"/>
          <a:ext cx="6188941" cy="1480175"/>
        </p:xfrm>
        <a:graphic>
          <a:graphicData uri="http://schemas.openxmlformats.org/drawingml/2006/table">
            <a:tbl>
              <a:tblPr firstRow="1" firstCol="1" bandRow="1"/>
              <a:tblGrid>
                <a:gridCol w="562631">
                  <a:extLst>
                    <a:ext uri="{9D8B030D-6E8A-4147-A177-3AD203B41FA5}">
                      <a16:colId xmlns:a16="http://schemas.microsoft.com/office/drawing/2014/main" val="97992338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264043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406871493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464896177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23224447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6839796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2815406448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17651759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820500530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1022852215"/>
                    </a:ext>
                  </a:extLst>
                </a:gridCol>
                <a:gridCol w="562631">
                  <a:extLst>
                    <a:ext uri="{9D8B030D-6E8A-4147-A177-3AD203B41FA5}">
                      <a16:colId xmlns:a16="http://schemas.microsoft.com/office/drawing/2014/main" val="3073567423"/>
                    </a:ext>
                  </a:extLst>
                </a:gridCol>
              </a:tblGrid>
              <a:tr h="29945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HD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CHOL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04934"/>
                  </a:ext>
                </a:extLst>
              </a:tr>
              <a:tr h="29945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THAL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378436"/>
                  </a:ext>
                </a:extLst>
              </a:tr>
              <a:tr h="317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0.18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019274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0.16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0.19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0.83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4560"/>
                  </a:ext>
                </a:extLst>
              </a:tr>
              <a:tr h="282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 Medium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0.04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0.20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0.02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0.33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0.07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0.17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0.31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59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56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D30F32-A475-5ABD-BC9A-D289F6D37BED}"/>
              </a:ext>
            </a:extLst>
          </p:cNvPr>
          <p:cNvSpPr txBox="1"/>
          <p:nvPr/>
        </p:nvSpPr>
        <p:spPr>
          <a:xfrm>
            <a:off x="8039460" y="48182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98B9F5-C6E8-020E-4940-18A99648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6" y="1367312"/>
            <a:ext cx="8764967" cy="24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9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006209" y="4819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24</a:t>
            </a:fld>
            <a:endParaRPr lang="es-ES_tradn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C308C0-2E98-3CA5-E37B-2BF7F320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1" y="1370931"/>
            <a:ext cx="8848138" cy="24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Creación</a:t>
            </a:r>
            <a:r>
              <a:rPr lang="de" dirty="0"/>
              <a:t> del Dash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A49766-1612-B2F6-89C7-6390C024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" y="1017103"/>
            <a:ext cx="8448543" cy="31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2B55F8-1611-B322-DD3F-FB06530D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5" y="1392900"/>
            <a:ext cx="8254240" cy="26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82E95F-22F6-A1C0-B5C8-F7F18445C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02" y="1083273"/>
            <a:ext cx="6510045" cy="36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6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83A06EE-F537-B4BF-D152-7647B81BEAFB}"/>
              </a:ext>
            </a:extLst>
          </p:cNvPr>
          <p:cNvSpPr/>
          <p:nvPr/>
        </p:nvSpPr>
        <p:spPr>
          <a:xfrm>
            <a:off x="-515388" y="-166254"/>
            <a:ext cx="2211185" cy="243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Predicción</a:t>
            </a:r>
            <a:r>
              <a:rPr lang="de" dirty="0"/>
              <a:t> </a:t>
            </a:r>
            <a:r>
              <a:rPr lang="de" dirty="0" err="1"/>
              <a:t>basada</a:t>
            </a:r>
            <a:r>
              <a:rPr lang="de" dirty="0"/>
              <a:t> en </a:t>
            </a:r>
            <a:r>
              <a:rPr lang="de" dirty="0" err="1"/>
              <a:t>evidencia</a:t>
            </a:r>
            <a:endParaRPr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1A01294-BF8C-E0D6-C81C-B0D83893706F}"/>
              </a:ext>
            </a:extLst>
          </p:cNvPr>
          <p:cNvSpPr txBox="1"/>
          <p:nvPr/>
        </p:nvSpPr>
        <p:spPr>
          <a:xfrm>
            <a:off x="8696165" y="48597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28</a:t>
            </a:fld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C1A634-8D6A-CB1C-0435-EF1C7A5A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" y="1262147"/>
            <a:ext cx="8114593" cy="26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Resultados</a:t>
            </a:r>
            <a:r>
              <a:rPr lang="de" dirty="0"/>
              <a:t> de la </a:t>
            </a:r>
            <a:r>
              <a:rPr lang="de" dirty="0" err="1"/>
              <a:t>predicción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486B81-097D-6E48-0913-9330387083BD}"/>
              </a:ext>
            </a:extLst>
          </p:cNvPr>
          <p:cNvSpPr/>
          <p:nvPr/>
        </p:nvSpPr>
        <p:spPr>
          <a:xfrm>
            <a:off x="-241069" y="3358342"/>
            <a:ext cx="2211185" cy="211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D5D547-68C1-1891-CC6E-1FD8E7F3C46B}"/>
              </a:ext>
            </a:extLst>
          </p:cNvPr>
          <p:cNvSpPr txBox="1"/>
          <p:nvPr/>
        </p:nvSpPr>
        <p:spPr>
          <a:xfrm>
            <a:off x="8101023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5CBE72-51C5-CF60-262E-9A05D776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75" y="1122104"/>
            <a:ext cx="6685099" cy="37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1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3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Google Shape;501;p40">
            <a:extLst>
              <a:ext uri="{FF2B5EF4-FFF2-40B4-BE49-F238E27FC236}">
                <a16:creationId xmlns:a16="http://schemas.microsoft.com/office/drawing/2014/main" id="{3DD55C98-8257-F9E5-388E-0F4C39241B09}"/>
              </a:ext>
            </a:extLst>
          </p:cNvPr>
          <p:cNvSpPr txBox="1">
            <a:spLocks/>
          </p:cNvSpPr>
          <p:nvPr/>
        </p:nvSpPr>
        <p:spPr>
          <a:xfrm>
            <a:off x="1501406" y="1440607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4" name="Google Shape;517;p41">
            <a:extLst>
              <a:ext uri="{FF2B5EF4-FFF2-40B4-BE49-F238E27FC236}">
                <a16:creationId xmlns:a16="http://schemas.microsoft.com/office/drawing/2014/main" id="{BE1040C0-3C75-A386-E006-FD97890EB579}"/>
              </a:ext>
            </a:extLst>
          </p:cNvPr>
          <p:cNvSpPr txBox="1">
            <a:spLocks/>
          </p:cNvSpPr>
          <p:nvPr/>
        </p:nvSpPr>
        <p:spPr>
          <a:xfrm>
            <a:off x="1295631" y="2129706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29 – 77 años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Google Shape;501;p40">
            <a:extLst>
              <a:ext uri="{FF2B5EF4-FFF2-40B4-BE49-F238E27FC236}">
                <a16:creationId xmlns:a16="http://schemas.microsoft.com/office/drawing/2014/main" id="{12BBDEF7-F8F6-EF53-412D-126C31F901B4}"/>
              </a:ext>
            </a:extLst>
          </p:cNvPr>
          <p:cNvSpPr txBox="1">
            <a:spLocks/>
          </p:cNvSpPr>
          <p:nvPr/>
        </p:nvSpPr>
        <p:spPr>
          <a:xfrm>
            <a:off x="4113425" y="1434263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Sexo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6" name="Google Shape;517;p41">
            <a:extLst>
              <a:ext uri="{FF2B5EF4-FFF2-40B4-BE49-F238E27FC236}">
                <a16:creationId xmlns:a16="http://schemas.microsoft.com/office/drawing/2014/main" id="{5FEA007A-29C7-0054-5814-6111915433B1}"/>
              </a:ext>
            </a:extLst>
          </p:cNvPr>
          <p:cNvSpPr txBox="1">
            <a:spLocks/>
          </p:cNvSpPr>
          <p:nvPr/>
        </p:nvSpPr>
        <p:spPr>
          <a:xfrm>
            <a:off x="3907574" y="2010521"/>
            <a:ext cx="13287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0 = Mujer</a:t>
            </a:r>
          </a:p>
          <a:p>
            <a:pPr marL="0" indent="0" algn="ctr">
              <a:buFont typeface="Inter"/>
              <a:buNone/>
            </a:pPr>
            <a:r>
              <a:rPr lang="es-ES" sz="1200" dirty="0"/>
              <a:t>1 = Hombre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Google Shape;501;p40">
            <a:extLst>
              <a:ext uri="{FF2B5EF4-FFF2-40B4-BE49-F238E27FC236}">
                <a16:creationId xmlns:a16="http://schemas.microsoft.com/office/drawing/2014/main" id="{23AC67DC-2F9E-E767-EFB7-E75A8FB83184}"/>
              </a:ext>
            </a:extLst>
          </p:cNvPr>
          <p:cNvSpPr txBox="1">
            <a:spLocks/>
          </p:cNvSpPr>
          <p:nvPr/>
        </p:nvSpPr>
        <p:spPr>
          <a:xfrm>
            <a:off x="6598007" y="1434263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trestbps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1" name="Google Shape;517;p41">
            <a:extLst>
              <a:ext uri="{FF2B5EF4-FFF2-40B4-BE49-F238E27FC236}">
                <a16:creationId xmlns:a16="http://schemas.microsoft.com/office/drawing/2014/main" id="{0CDD2CBE-0619-C9E1-B095-99FD1778C17D}"/>
              </a:ext>
            </a:extLst>
          </p:cNvPr>
          <p:cNvSpPr txBox="1">
            <a:spLocks/>
          </p:cNvSpPr>
          <p:nvPr/>
        </p:nvSpPr>
        <p:spPr>
          <a:xfrm>
            <a:off x="6473567" y="1886123"/>
            <a:ext cx="1420599" cy="105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Presión arterial en reposo </a:t>
            </a:r>
          </a:p>
          <a:p>
            <a:pPr marL="0" indent="0" algn="ctr">
              <a:buFont typeface="Inter"/>
              <a:buNone/>
            </a:pPr>
            <a:endParaRPr lang="es-ES" sz="1200" dirty="0"/>
          </a:p>
          <a:p>
            <a:pPr marL="0" indent="0" algn="ctr">
              <a:buFont typeface="Inter"/>
              <a:buNone/>
            </a:pPr>
            <a:r>
              <a:rPr lang="es-ES" dirty="0"/>
              <a:t>94 – 200 </a:t>
            </a:r>
            <a:r>
              <a:rPr lang="es-ES" dirty="0" err="1"/>
              <a:t>mmHg</a:t>
            </a:r>
            <a:endParaRPr lang="es-ES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Google Shape;501;p40">
            <a:extLst>
              <a:ext uri="{FF2B5EF4-FFF2-40B4-BE49-F238E27FC236}">
                <a16:creationId xmlns:a16="http://schemas.microsoft.com/office/drawing/2014/main" id="{7708D471-F21A-08FE-334A-CC02E07425B9}"/>
              </a:ext>
            </a:extLst>
          </p:cNvPr>
          <p:cNvSpPr txBox="1">
            <a:spLocks/>
          </p:cNvSpPr>
          <p:nvPr/>
        </p:nvSpPr>
        <p:spPr>
          <a:xfrm>
            <a:off x="2776872" y="3070011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CP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3" name="Google Shape;517;p41">
            <a:extLst>
              <a:ext uri="{FF2B5EF4-FFF2-40B4-BE49-F238E27FC236}">
                <a16:creationId xmlns:a16="http://schemas.microsoft.com/office/drawing/2014/main" id="{21A7832B-C790-820A-3FA2-D6BEA4A49F71}"/>
              </a:ext>
            </a:extLst>
          </p:cNvPr>
          <p:cNvSpPr txBox="1">
            <a:spLocks/>
          </p:cNvSpPr>
          <p:nvPr/>
        </p:nvSpPr>
        <p:spPr>
          <a:xfrm>
            <a:off x="2168129" y="3888989"/>
            <a:ext cx="212845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1 = Angina 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Angina atípica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3 = Dolor no anginoso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4 = Asintomático</a:t>
            </a:r>
          </a:p>
        </p:txBody>
      </p:sp>
      <p:sp>
        <p:nvSpPr>
          <p:cNvPr id="34" name="Google Shape;517;p41">
            <a:extLst>
              <a:ext uri="{FF2B5EF4-FFF2-40B4-BE49-F238E27FC236}">
                <a16:creationId xmlns:a16="http://schemas.microsoft.com/office/drawing/2014/main" id="{2A220D13-5AE9-64A1-0EBE-076B87C90A1C}"/>
              </a:ext>
            </a:extLst>
          </p:cNvPr>
          <p:cNvSpPr txBox="1">
            <a:spLocks/>
          </p:cNvSpPr>
          <p:nvPr/>
        </p:nvSpPr>
        <p:spPr>
          <a:xfrm>
            <a:off x="2617881" y="3479104"/>
            <a:ext cx="1328700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Tipo de dolor en el pecho</a:t>
            </a:r>
          </a:p>
        </p:txBody>
      </p:sp>
      <p:sp>
        <p:nvSpPr>
          <p:cNvPr id="36" name="Google Shape;501;p40">
            <a:extLst>
              <a:ext uri="{FF2B5EF4-FFF2-40B4-BE49-F238E27FC236}">
                <a16:creationId xmlns:a16="http://schemas.microsoft.com/office/drawing/2014/main" id="{737B4979-1CB0-1DD7-7E7D-EE5FFB07A140}"/>
              </a:ext>
            </a:extLst>
          </p:cNvPr>
          <p:cNvSpPr txBox="1">
            <a:spLocks/>
          </p:cNvSpPr>
          <p:nvPr/>
        </p:nvSpPr>
        <p:spPr>
          <a:xfrm>
            <a:off x="5371223" y="3167303"/>
            <a:ext cx="1054211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Restcg</a:t>
            </a:r>
            <a:endParaRPr lang="es-CO" sz="1800" b="1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37" name="Google Shape;517;p41">
            <a:extLst>
              <a:ext uri="{FF2B5EF4-FFF2-40B4-BE49-F238E27FC236}">
                <a16:creationId xmlns:a16="http://schemas.microsoft.com/office/drawing/2014/main" id="{7BE4870F-BA7C-D99D-2E8C-35F4C601C5DE}"/>
              </a:ext>
            </a:extLst>
          </p:cNvPr>
          <p:cNvSpPr txBox="1">
            <a:spLocks/>
          </p:cNvSpPr>
          <p:nvPr/>
        </p:nvSpPr>
        <p:spPr>
          <a:xfrm>
            <a:off x="5125461" y="3567494"/>
            <a:ext cx="1600303" cy="186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dirty="0"/>
              <a:t>Resultados electrocardiográficos</a:t>
            </a:r>
          </a:p>
          <a:p>
            <a:pPr marL="0" indent="0" algn="ctr">
              <a:buFont typeface="Inter"/>
              <a:buNone/>
            </a:pPr>
            <a:endParaRPr lang="es-ES" sz="1050" dirty="0"/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39" name="Google Shape;517;p41">
            <a:extLst>
              <a:ext uri="{FF2B5EF4-FFF2-40B4-BE49-F238E27FC236}">
                <a16:creationId xmlns:a16="http://schemas.microsoft.com/office/drawing/2014/main" id="{7D1B373B-636F-D495-FC00-1A23A9C41978}"/>
              </a:ext>
            </a:extLst>
          </p:cNvPr>
          <p:cNvSpPr txBox="1">
            <a:spLocks/>
          </p:cNvSpPr>
          <p:nvPr/>
        </p:nvSpPr>
        <p:spPr>
          <a:xfrm>
            <a:off x="5156095" y="3994419"/>
            <a:ext cx="1543420" cy="11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900" dirty="0"/>
              <a:t>0 = Normal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1 = Anormalidad en ST</a:t>
            </a:r>
          </a:p>
          <a:p>
            <a:pPr marL="0" indent="0" algn="ctr">
              <a:buFont typeface="Inter"/>
              <a:buNone/>
            </a:pPr>
            <a:r>
              <a:rPr lang="es-ES" sz="900" dirty="0"/>
              <a:t>2 = Hipertrofia ventricular</a:t>
            </a:r>
          </a:p>
        </p:txBody>
      </p:sp>
    </p:spTree>
    <p:extLst>
      <p:ext uri="{BB962C8B-B14F-4D97-AF65-F5344CB8AC3E}">
        <p14:creationId xmlns:p14="http://schemas.microsoft.com/office/powerpoint/2010/main" val="83682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ctrTitle"/>
          </p:nvPr>
        </p:nvSpPr>
        <p:spPr>
          <a:xfrm>
            <a:off x="277486" y="1693379"/>
            <a:ext cx="5564100" cy="24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 dirty="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Gracias</a:t>
            </a:r>
            <a:endParaRPr sz="6000" dirty="0">
              <a:solidFill>
                <a:schemeClr val="accent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3778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4</a:t>
            </a:fld>
            <a:endParaRPr lang="es-ES_tradnl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91B187D-456A-5CFB-F217-C2B82F7CCE97}"/>
              </a:ext>
            </a:extLst>
          </p:cNvPr>
          <p:cNvSpPr/>
          <p:nvPr/>
        </p:nvSpPr>
        <p:spPr>
          <a:xfrm>
            <a:off x="1132865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817EAB-083D-FFEA-A2B1-5DC977FB2CEF}"/>
              </a:ext>
            </a:extLst>
          </p:cNvPr>
          <p:cNvSpPr/>
          <p:nvPr/>
        </p:nvSpPr>
        <p:spPr>
          <a:xfrm>
            <a:off x="3744808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7688696-BF42-94BF-F530-8E38D5BCE2EB}"/>
              </a:ext>
            </a:extLst>
          </p:cNvPr>
          <p:cNvSpPr/>
          <p:nvPr/>
        </p:nvSpPr>
        <p:spPr>
          <a:xfrm>
            <a:off x="6356751" y="1371120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025A214-135C-1316-929D-A0590FC93A69}"/>
              </a:ext>
            </a:extLst>
          </p:cNvPr>
          <p:cNvSpPr/>
          <p:nvPr/>
        </p:nvSpPr>
        <p:spPr>
          <a:xfrm>
            <a:off x="2418556" y="3132404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823E8A-4E1F-0E85-90C7-65E534B7D5AB}"/>
              </a:ext>
            </a:extLst>
          </p:cNvPr>
          <p:cNvSpPr/>
          <p:nvPr/>
        </p:nvSpPr>
        <p:spPr>
          <a:xfrm>
            <a:off x="5071213" y="3167303"/>
            <a:ext cx="1654233" cy="1654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501;p40">
            <a:extLst>
              <a:ext uri="{FF2B5EF4-FFF2-40B4-BE49-F238E27FC236}">
                <a16:creationId xmlns:a16="http://schemas.microsoft.com/office/drawing/2014/main" id="{14714505-4098-2A3B-6DCA-F278D32E578C}"/>
              </a:ext>
            </a:extLst>
          </p:cNvPr>
          <p:cNvSpPr txBox="1">
            <a:spLocks/>
          </p:cNvSpPr>
          <p:nvPr/>
        </p:nvSpPr>
        <p:spPr>
          <a:xfrm>
            <a:off x="1472017" y="1345316"/>
            <a:ext cx="91715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Merriweather Black"/>
              </a:rPr>
              <a:t>FBS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6" name="Google Shape;517;p41">
            <a:extLst>
              <a:ext uri="{FF2B5EF4-FFF2-40B4-BE49-F238E27FC236}">
                <a16:creationId xmlns:a16="http://schemas.microsoft.com/office/drawing/2014/main" id="{04540894-8CBF-6AB0-3220-442828DCB29F}"/>
              </a:ext>
            </a:extLst>
          </p:cNvPr>
          <p:cNvSpPr txBox="1">
            <a:spLocks/>
          </p:cNvSpPr>
          <p:nvPr/>
        </p:nvSpPr>
        <p:spPr>
          <a:xfrm>
            <a:off x="1053621" y="1777057"/>
            <a:ext cx="1824497" cy="149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Glucosa en ayunas mayor a 120 mg/</a:t>
            </a:r>
            <a:r>
              <a:rPr lang="es-ES" sz="1200" dirty="0" err="1"/>
              <a:t>dL</a:t>
            </a:r>
            <a:endParaRPr lang="es-ES" sz="1200" dirty="0"/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Falso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Verdadero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</p:txBody>
      </p:sp>
      <p:sp>
        <p:nvSpPr>
          <p:cNvPr id="8" name="Google Shape;501;p40">
            <a:extLst>
              <a:ext uri="{FF2B5EF4-FFF2-40B4-BE49-F238E27FC236}">
                <a16:creationId xmlns:a16="http://schemas.microsoft.com/office/drawing/2014/main" id="{1FCF0ACC-905E-09D7-2E44-044AB1175EB7}"/>
              </a:ext>
            </a:extLst>
          </p:cNvPr>
          <p:cNvSpPr txBox="1">
            <a:spLocks/>
          </p:cNvSpPr>
          <p:nvPr/>
        </p:nvSpPr>
        <p:spPr>
          <a:xfrm>
            <a:off x="4009423" y="136828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Chol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97030BB0-CA44-AEA6-D97E-3655F049829A}"/>
              </a:ext>
            </a:extLst>
          </p:cNvPr>
          <p:cNvSpPr txBox="1">
            <a:spLocks/>
          </p:cNvSpPr>
          <p:nvPr/>
        </p:nvSpPr>
        <p:spPr>
          <a:xfrm>
            <a:off x="3791521" y="1786172"/>
            <a:ext cx="1607520" cy="8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Colesterol en sangre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126 – 564 mg/dl</a:t>
            </a:r>
          </a:p>
        </p:txBody>
      </p:sp>
      <p:sp>
        <p:nvSpPr>
          <p:cNvPr id="11" name="Google Shape;501;p40">
            <a:extLst>
              <a:ext uri="{FF2B5EF4-FFF2-40B4-BE49-F238E27FC236}">
                <a16:creationId xmlns:a16="http://schemas.microsoft.com/office/drawing/2014/main" id="{98BE4C8B-6DF9-6D39-7D50-E54E1776DF75}"/>
              </a:ext>
            </a:extLst>
          </p:cNvPr>
          <p:cNvSpPr txBox="1">
            <a:spLocks/>
          </p:cNvSpPr>
          <p:nvPr/>
        </p:nvSpPr>
        <p:spPr>
          <a:xfrm>
            <a:off x="6621366" y="1405412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Thalach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4" name="Google Shape;517;p41">
            <a:extLst>
              <a:ext uri="{FF2B5EF4-FFF2-40B4-BE49-F238E27FC236}">
                <a16:creationId xmlns:a16="http://schemas.microsoft.com/office/drawing/2014/main" id="{AD8438E0-D775-0576-4284-B2F8B67839F5}"/>
              </a:ext>
            </a:extLst>
          </p:cNvPr>
          <p:cNvSpPr txBox="1">
            <a:spLocks/>
          </p:cNvSpPr>
          <p:nvPr/>
        </p:nvSpPr>
        <p:spPr>
          <a:xfrm>
            <a:off x="6380107" y="1851955"/>
            <a:ext cx="1607520" cy="10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Frecuencia cardíaca máxima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71 – 202 </a:t>
            </a:r>
            <a:r>
              <a:rPr lang="es-ES" dirty="0" err="1"/>
              <a:t>lpm</a:t>
            </a:r>
            <a:endParaRPr lang="es-ES" dirty="0"/>
          </a:p>
        </p:txBody>
      </p:sp>
      <p:sp>
        <p:nvSpPr>
          <p:cNvPr id="18" name="Google Shape;501;p40">
            <a:extLst>
              <a:ext uri="{FF2B5EF4-FFF2-40B4-BE49-F238E27FC236}">
                <a16:creationId xmlns:a16="http://schemas.microsoft.com/office/drawing/2014/main" id="{75B23F4F-4A09-246E-A7A0-11005ADE80B8}"/>
              </a:ext>
            </a:extLst>
          </p:cNvPr>
          <p:cNvSpPr txBox="1">
            <a:spLocks/>
          </p:cNvSpPr>
          <p:nvPr/>
        </p:nvSpPr>
        <p:spPr>
          <a:xfrm>
            <a:off x="2659813" y="3157155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19" name="Google Shape;517;p41">
            <a:extLst>
              <a:ext uri="{FF2B5EF4-FFF2-40B4-BE49-F238E27FC236}">
                <a16:creationId xmlns:a16="http://schemas.microsoft.com/office/drawing/2014/main" id="{0E0C766A-5C9A-64E0-C747-CC4F12F1A236}"/>
              </a:ext>
            </a:extLst>
          </p:cNvPr>
          <p:cNvSpPr txBox="1">
            <a:spLocks/>
          </p:cNvSpPr>
          <p:nvPr/>
        </p:nvSpPr>
        <p:spPr>
          <a:xfrm>
            <a:off x="2441912" y="3626331"/>
            <a:ext cx="1607520" cy="12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Angina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= No</a:t>
            </a:r>
          </a:p>
          <a:p>
            <a:pPr marL="0" indent="0" algn="ctr">
              <a:buFont typeface="Inter"/>
              <a:buNone/>
            </a:pPr>
            <a:r>
              <a:rPr lang="es-ES" dirty="0"/>
              <a:t>1 = Sí</a:t>
            </a:r>
          </a:p>
        </p:txBody>
      </p:sp>
      <p:sp>
        <p:nvSpPr>
          <p:cNvPr id="23" name="Google Shape;501;p40">
            <a:extLst>
              <a:ext uri="{FF2B5EF4-FFF2-40B4-BE49-F238E27FC236}">
                <a16:creationId xmlns:a16="http://schemas.microsoft.com/office/drawing/2014/main" id="{7A8B73A4-D881-9640-CAF3-A6523FB8F4AE}"/>
              </a:ext>
            </a:extLst>
          </p:cNvPr>
          <p:cNvSpPr txBox="1">
            <a:spLocks/>
          </p:cNvSpPr>
          <p:nvPr/>
        </p:nvSpPr>
        <p:spPr>
          <a:xfrm>
            <a:off x="5308276" y="3221697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Oldpeak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24" name="Google Shape;517;p41">
            <a:extLst>
              <a:ext uri="{FF2B5EF4-FFF2-40B4-BE49-F238E27FC236}">
                <a16:creationId xmlns:a16="http://schemas.microsoft.com/office/drawing/2014/main" id="{F532F881-34E5-F2E3-2C51-27D47189A230}"/>
              </a:ext>
            </a:extLst>
          </p:cNvPr>
          <p:cNvSpPr txBox="1">
            <a:spLocks/>
          </p:cNvSpPr>
          <p:nvPr/>
        </p:nvSpPr>
        <p:spPr>
          <a:xfrm>
            <a:off x="5012026" y="3636626"/>
            <a:ext cx="1764216" cy="100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1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buFont typeface="Inter"/>
              <a:buNone/>
            </a:pPr>
            <a:r>
              <a:rPr lang="es-ES" sz="1200" dirty="0"/>
              <a:t>Depresión ST inducida por el ejercicio</a:t>
            </a:r>
          </a:p>
          <a:p>
            <a:pPr marL="0" indent="0" algn="ctr">
              <a:buFont typeface="Inter"/>
              <a:buNone/>
            </a:pPr>
            <a:endParaRPr lang="es-ES" sz="1400" dirty="0"/>
          </a:p>
          <a:p>
            <a:pPr marL="0" indent="0" algn="ctr">
              <a:buFont typeface="Inter"/>
              <a:buNone/>
            </a:pPr>
            <a:r>
              <a:rPr lang="es-ES" dirty="0"/>
              <a:t>0 - 6.2</a:t>
            </a:r>
          </a:p>
        </p:txBody>
      </p:sp>
    </p:spTree>
    <p:extLst>
      <p:ext uri="{BB962C8B-B14F-4D97-AF65-F5344CB8AC3E}">
        <p14:creationId xmlns:p14="http://schemas.microsoft.com/office/powerpoint/2010/main" val="202764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Descripción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0DAD210-AB4D-A41B-633C-9CA9551C5034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5</a:t>
            </a:fld>
            <a:endParaRPr lang="es-ES_tradnl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2297625-ABB9-790C-100A-0DFC8F81B9E2}"/>
              </a:ext>
            </a:extLst>
          </p:cNvPr>
          <p:cNvGrpSpPr/>
          <p:nvPr/>
        </p:nvGrpSpPr>
        <p:grpSpPr>
          <a:xfrm>
            <a:off x="1618374" y="1211796"/>
            <a:ext cx="1751187" cy="1815922"/>
            <a:chOff x="1094671" y="1268871"/>
            <a:chExt cx="1751187" cy="1815922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91B187D-456A-5CFB-F217-C2B82F7CCE97}"/>
                </a:ext>
              </a:extLst>
            </p:cNvPr>
            <p:cNvSpPr/>
            <p:nvPr/>
          </p:nvSpPr>
          <p:spPr>
            <a:xfrm>
              <a:off x="1132865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Google Shape;501;p40">
              <a:extLst>
                <a:ext uri="{FF2B5EF4-FFF2-40B4-BE49-F238E27FC236}">
                  <a16:creationId xmlns:a16="http://schemas.microsoft.com/office/drawing/2014/main" id="{1D138452-30F1-E3A8-E89F-8A27E4DFF84C}"/>
                </a:ext>
              </a:extLst>
            </p:cNvPr>
            <p:cNvSpPr txBox="1">
              <a:spLocks/>
            </p:cNvSpPr>
            <p:nvPr/>
          </p:nvSpPr>
          <p:spPr>
            <a:xfrm>
              <a:off x="1374121" y="1268871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Slope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4" name="Google Shape;517;p41">
              <a:extLst>
                <a:ext uri="{FF2B5EF4-FFF2-40B4-BE49-F238E27FC236}">
                  <a16:creationId xmlns:a16="http://schemas.microsoft.com/office/drawing/2014/main" id="{5D2F29D9-9E1A-769A-14DC-A55306FFC8BA}"/>
                </a:ext>
              </a:extLst>
            </p:cNvPr>
            <p:cNvSpPr txBox="1">
              <a:spLocks/>
            </p:cNvSpPr>
            <p:nvPr/>
          </p:nvSpPr>
          <p:spPr>
            <a:xfrm>
              <a:off x="1094671" y="1708703"/>
              <a:ext cx="1751187" cy="60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La pendiente del segmento ST de ejercicio  máximo</a:t>
              </a:r>
            </a:p>
            <a:p>
              <a:pPr marL="0" indent="0" algn="ctr">
                <a:buFont typeface="Inter"/>
                <a:buNone/>
              </a:pPr>
              <a:endParaRPr lang="es-ES" sz="18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9C9F29F-82B1-CC95-7170-D98EE5B44DF6}"/>
                </a:ext>
              </a:extLst>
            </p:cNvPr>
            <p:cNvSpPr txBox="1"/>
            <p:nvPr/>
          </p:nvSpPr>
          <p:spPr>
            <a:xfrm>
              <a:off x="1266850" y="2361518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0 = Ascendente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1 = Plano</a:t>
              </a:r>
            </a:p>
            <a:p>
              <a:pPr algn="ctr">
                <a:buClr>
                  <a:srgbClr val="434343"/>
                </a:buClr>
                <a:buSzPts val="1200"/>
              </a:pPr>
              <a:r>
                <a:rPr lang="es-ES_tradnl" sz="900" dirty="0">
                  <a:solidFill>
                    <a:schemeClr val="dk2"/>
                  </a:solidFill>
                  <a:latin typeface="Inter"/>
                  <a:ea typeface="Inter"/>
                  <a:sym typeface="Inter"/>
                </a:rPr>
                <a:t>2 = Descendente</a:t>
              </a:r>
            </a:p>
            <a:p>
              <a:endParaRPr lang="es-ES_tradnl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DFC9718-3480-5B55-99CB-A088D2EC1EC8}"/>
              </a:ext>
            </a:extLst>
          </p:cNvPr>
          <p:cNvGrpSpPr/>
          <p:nvPr/>
        </p:nvGrpSpPr>
        <p:grpSpPr>
          <a:xfrm>
            <a:off x="4236446" y="1255571"/>
            <a:ext cx="2151462" cy="1666331"/>
            <a:chOff x="3510479" y="1359022"/>
            <a:chExt cx="2151462" cy="1666331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4817EAB-083D-FFEA-A2B1-5DC977FB2CEF}"/>
                </a:ext>
              </a:extLst>
            </p:cNvPr>
            <p:cNvSpPr/>
            <p:nvPr/>
          </p:nvSpPr>
          <p:spPr>
            <a:xfrm>
              <a:off x="3744808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Google Shape;501;p40">
              <a:extLst>
                <a:ext uri="{FF2B5EF4-FFF2-40B4-BE49-F238E27FC236}">
                  <a16:creationId xmlns:a16="http://schemas.microsoft.com/office/drawing/2014/main" id="{EB2D9135-7077-7AA6-BD81-FC3B5253B1C1}"/>
                </a:ext>
              </a:extLst>
            </p:cNvPr>
            <p:cNvSpPr txBox="1">
              <a:spLocks/>
            </p:cNvSpPr>
            <p:nvPr/>
          </p:nvSpPr>
          <p:spPr>
            <a:xfrm>
              <a:off x="3988871" y="1359022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  <a:sym typeface="Inter ExtraBold"/>
                </a:rPr>
                <a:t>Ca</a:t>
              </a:r>
            </a:p>
          </p:txBody>
        </p:sp>
        <p:sp>
          <p:nvSpPr>
            <p:cNvPr id="13" name="Google Shape;517;p41">
              <a:extLst>
                <a:ext uri="{FF2B5EF4-FFF2-40B4-BE49-F238E27FC236}">
                  <a16:creationId xmlns:a16="http://schemas.microsoft.com/office/drawing/2014/main" id="{EA33AEC0-9CC8-64EE-452D-59AFADB7F19A}"/>
                </a:ext>
              </a:extLst>
            </p:cNvPr>
            <p:cNvSpPr txBox="1">
              <a:spLocks/>
            </p:cNvSpPr>
            <p:nvPr/>
          </p:nvSpPr>
          <p:spPr>
            <a:xfrm>
              <a:off x="3510479" y="1835910"/>
              <a:ext cx="2151462" cy="100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CO" sz="1200" dirty="0"/>
                <a:t>Número de vasos principales (0-3) coloreados por fluoroscopia</a:t>
              </a:r>
              <a:endParaRPr lang="es-ES" sz="1200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E4833A3-7ECE-A5CC-FBF8-4C7B817FE21C}"/>
              </a:ext>
            </a:extLst>
          </p:cNvPr>
          <p:cNvGrpSpPr/>
          <p:nvPr/>
        </p:nvGrpSpPr>
        <p:grpSpPr>
          <a:xfrm>
            <a:off x="5709229" y="3086473"/>
            <a:ext cx="2077546" cy="1656953"/>
            <a:chOff x="6159012" y="1368400"/>
            <a:chExt cx="2077546" cy="165695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7688696-BF42-94BF-F530-8E38D5BCE2EB}"/>
                </a:ext>
              </a:extLst>
            </p:cNvPr>
            <p:cNvSpPr/>
            <p:nvPr/>
          </p:nvSpPr>
          <p:spPr>
            <a:xfrm>
              <a:off x="6356751" y="1371120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Google Shape;501;p40">
              <a:extLst>
                <a:ext uri="{FF2B5EF4-FFF2-40B4-BE49-F238E27FC236}">
                  <a16:creationId xmlns:a16="http://schemas.microsoft.com/office/drawing/2014/main" id="{C8E06B72-B071-7A45-5167-1DB291042636}"/>
                </a:ext>
              </a:extLst>
            </p:cNvPr>
            <p:cNvSpPr txBox="1">
              <a:spLocks/>
            </p:cNvSpPr>
            <p:nvPr/>
          </p:nvSpPr>
          <p:spPr>
            <a:xfrm>
              <a:off x="6611927" y="1368400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 err="1">
                  <a:solidFill>
                    <a:schemeClr val="dk1"/>
                  </a:solidFill>
                  <a:latin typeface="Merriweather Black"/>
                  <a:cs typeface="Merriweather Black"/>
                </a:rPr>
                <a:t>Thal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16" name="Google Shape;517;p41">
              <a:extLst>
                <a:ext uri="{FF2B5EF4-FFF2-40B4-BE49-F238E27FC236}">
                  <a16:creationId xmlns:a16="http://schemas.microsoft.com/office/drawing/2014/main" id="{32861B8C-70EE-C4D4-1308-96DC52FAA42B}"/>
                </a:ext>
              </a:extLst>
            </p:cNvPr>
            <p:cNvSpPr txBox="1">
              <a:spLocks/>
            </p:cNvSpPr>
            <p:nvPr/>
          </p:nvSpPr>
          <p:spPr>
            <a:xfrm>
              <a:off x="6159012" y="1800471"/>
              <a:ext cx="2077546" cy="391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Talasemia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7266A93-A686-485A-6B7D-2D920A12D680}"/>
                </a:ext>
              </a:extLst>
            </p:cNvPr>
            <p:cNvSpPr txBox="1"/>
            <p:nvPr/>
          </p:nvSpPr>
          <p:spPr>
            <a:xfrm>
              <a:off x="6528371" y="2136371"/>
              <a:ext cx="1338828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Normal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6 = Defecto fijo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7 = Defecto reversible</a:t>
              </a:r>
            </a:p>
            <a:p>
              <a:endParaRPr lang="es-ES_tradnl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7F59011-A0AA-1D96-8B8C-289C834A455F}"/>
              </a:ext>
            </a:extLst>
          </p:cNvPr>
          <p:cNvGrpSpPr/>
          <p:nvPr/>
        </p:nvGrpSpPr>
        <p:grpSpPr>
          <a:xfrm>
            <a:off x="3069541" y="3035298"/>
            <a:ext cx="1709539" cy="1686618"/>
            <a:chOff x="2363250" y="3100019"/>
            <a:chExt cx="1709539" cy="1686618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0025A214-135C-1316-929D-A0590FC93A69}"/>
                </a:ext>
              </a:extLst>
            </p:cNvPr>
            <p:cNvSpPr/>
            <p:nvPr/>
          </p:nvSpPr>
          <p:spPr>
            <a:xfrm>
              <a:off x="2418556" y="3132404"/>
              <a:ext cx="1654233" cy="1654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Google Shape;501;p40">
              <a:extLst>
                <a:ext uri="{FF2B5EF4-FFF2-40B4-BE49-F238E27FC236}">
                  <a16:creationId xmlns:a16="http://schemas.microsoft.com/office/drawing/2014/main" id="{9DCE60D7-D160-5C1B-EFE0-F45333F15A6C}"/>
                </a:ext>
              </a:extLst>
            </p:cNvPr>
            <p:cNvSpPr txBox="1">
              <a:spLocks/>
            </p:cNvSpPr>
            <p:nvPr/>
          </p:nvSpPr>
          <p:spPr>
            <a:xfrm>
              <a:off x="2663734" y="3100019"/>
              <a:ext cx="1171717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800" dirty="0">
                  <a:solidFill>
                    <a:schemeClr val="dk1"/>
                  </a:solidFill>
                  <a:latin typeface="Merriweather Black"/>
                  <a:cs typeface="Merriweather Black"/>
                </a:rPr>
                <a:t>HD</a:t>
              </a:r>
              <a:endParaRPr lang="es-CO" sz="1800" dirty="0">
                <a:solidFill>
                  <a:schemeClr val="dk1"/>
                </a:solidFill>
                <a:latin typeface="Merriweather Black"/>
                <a:cs typeface="Merriweather Black"/>
                <a:sym typeface="Inter ExtraBold"/>
              </a:endParaRPr>
            </a:p>
          </p:txBody>
        </p:sp>
        <p:sp>
          <p:nvSpPr>
            <p:cNvPr id="26" name="Google Shape;517;p41">
              <a:extLst>
                <a:ext uri="{FF2B5EF4-FFF2-40B4-BE49-F238E27FC236}">
                  <a16:creationId xmlns:a16="http://schemas.microsoft.com/office/drawing/2014/main" id="{B6E60832-B97B-ABC9-F0DC-4039AEDE363F}"/>
                </a:ext>
              </a:extLst>
            </p:cNvPr>
            <p:cNvSpPr txBox="1">
              <a:spLocks/>
            </p:cNvSpPr>
            <p:nvPr/>
          </p:nvSpPr>
          <p:spPr>
            <a:xfrm>
              <a:off x="2363250" y="3448652"/>
              <a:ext cx="1701478" cy="1062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Inter"/>
                <a:buAutoNum type="arabicPeriod"/>
                <a:defRPr sz="11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rabi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alpha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Roboto Condensed Light"/>
                <a:buAutoNum type="romanLcPeriod"/>
                <a:defRPr sz="1400" b="0" i="0" u="none" strike="noStrike" cap="none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>
                <a:buFont typeface="Inter"/>
                <a:buNone/>
              </a:pPr>
              <a:r>
                <a:rPr lang="es-ES" sz="1200" dirty="0"/>
                <a:t>Enfermedad cardíaca</a:t>
              </a:r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  <a:p>
              <a:pPr marL="0" indent="0" algn="ctr">
                <a:buFont typeface="Inter"/>
                <a:buNone/>
              </a:pPr>
              <a:endParaRPr lang="es-ES" sz="1400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A20AFC0-EA94-F587-2240-613D71C9B8A0}"/>
                </a:ext>
              </a:extLst>
            </p:cNvPr>
            <p:cNvSpPr txBox="1"/>
            <p:nvPr/>
          </p:nvSpPr>
          <p:spPr>
            <a:xfrm>
              <a:off x="2575459" y="3954353"/>
              <a:ext cx="1300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Font typeface="Inter"/>
                <a:buNone/>
              </a:pPr>
              <a:r>
                <a:rPr lang="es-ES" sz="900" dirty="0"/>
                <a:t>0 = No hay enfermedad cardíaca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1 = Leve</a:t>
              </a:r>
            </a:p>
            <a:p>
              <a:pPr marL="0" indent="0" algn="ctr">
                <a:buFont typeface="Inter"/>
                <a:buNone/>
              </a:pPr>
              <a:r>
                <a:rPr lang="es-ES" sz="900" dirty="0"/>
                <a:t>2 = Severo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59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CEA774A-0351-AD49-E991-397FF026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4" y="1948165"/>
            <a:ext cx="8698211" cy="12471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D16F1B-5CB4-71CF-591D-4C5CC5579190}"/>
              </a:ext>
            </a:extLst>
          </p:cNvPr>
          <p:cNvSpPr/>
          <p:nvPr/>
        </p:nvSpPr>
        <p:spPr>
          <a:xfrm>
            <a:off x="8238392" y="4413738"/>
            <a:ext cx="1723293" cy="81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672600" y="375125"/>
            <a:ext cx="779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1A5A3-927E-2CD5-EAA6-393F9D02E5BE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63D995-4760-8900-74EC-CB69385D6909}"/>
              </a:ext>
            </a:extLst>
          </p:cNvPr>
          <p:cNvSpPr/>
          <p:nvPr/>
        </p:nvSpPr>
        <p:spPr>
          <a:xfrm>
            <a:off x="1175869" y="2277687"/>
            <a:ext cx="498764" cy="90223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D22D908-7135-A1A5-1415-C22CB0BE3553}"/>
              </a:ext>
            </a:extLst>
          </p:cNvPr>
          <p:cNvSpPr/>
          <p:nvPr/>
        </p:nvSpPr>
        <p:spPr>
          <a:xfrm>
            <a:off x="5731796" y="2293101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EEEF69-24BB-402E-E03E-D6005305C0EE}"/>
              </a:ext>
            </a:extLst>
          </p:cNvPr>
          <p:cNvSpPr/>
          <p:nvPr/>
        </p:nvSpPr>
        <p:spPr>
          <a:xfrm>
            <a:off x="7955760" y="2277687"/>
            <a:ext cx="498764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3E2F332-A95E-C01C-4590-B42FB9460B99}"/>
              </a:ext>
            </a:extLst>
          </p:cNvPr>
          <p:cNvSpPr/>
          <p:nvPr/>
        </p:nvSpPr>
        <p:spPr>
          <a:xfrm>
            <a:off x="6245628" y="2293101"/>
            <a:ext cx="670560" cy="9022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63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7</a:t>
            </a:fld>
            <a:endParaRPr lang="es-ES_tradnl" dirty="0"/>
          </a:p>
        </p:txBody>
      </p:sp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>
                <a:solidFill>
                  <a:schemeClr val="dk1"/>
                </a:solidFill>
                <a:latin typeface="Merriweather Black"/>
                <a:cs typeface="Merriweather Black"/>
              </a:rPr>
              <a:t>Edad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39335F-D8C7-72A5-4380-131882A400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697629"/>
            <a:ext cx="7558003" cy="24980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4FA6338-666C-1AAB-BD90-2E8DC416FB3B}"/>
              </a:ext>
            </a:extLst>
          </p:cNvPr>
          <p:cNvSpPr/>
          <p:nvPr/>
        </p:nvSpPr>
        <p:spPr>
          <a:xfrm>
            <a:off x="4696691" y="3547286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06190CF-A41B-6F58-06A2-18B91C0FB797}"/>
              </a:ext>
            </a:extLst>
          </p:cNvPr>
          <p:cNvSpPr/>
          <p:nvPr/>
        </p:nvSpPr>
        <p:spPr>
          <a:xfrm>
            <a:off x="6711142" y="3649810"/>
            <a:ext cx="1101548" cy="64839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8</a:t>
            </a:fld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530128-07DB-6530-8B5F-E4078C914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" y="1600173"/>
            <a:ext cx="7853909" cy="2595600"/>
          </a:xfrm>
          <a:prstGeom prst="rect">
            <a:avLst/>
          </a:prstGeom>
        </p:spPr>
      </p:pic>
      <p:sp>
        <p:nvSpPr>
          <p:cNvPr id="7" name="Google Shape;501;p40">
            <a:extLst>
              <a:ext uri="{FF2B5EF4-FFF2-40B4-BE49-F238E27FC236}">
                <a16:creationId xmlns:a16="http://schemas.microsoft.com/office/drawing/2014/main" id="{F72460B9-2E33-67F2-091F-2C3D2BCF47B6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Thal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A4384D8-DD2E-9DB6-0412-060FC11D7E3B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03F3AA8-4CCA-660F-C210-8E421576CD76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6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title"/>
          </p:nvPr>
        </p:nvSpPr>
        <p:spPr>
          <a:xfrm>
            <a:off x="758775" y="37512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Selección</a:t>
            </a:r>
            <a:r>
              <a:rPr lang="de" dirty="0"/>
              <a:t> de Variables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9B23CD-8D85-5096-F394-36AB0B95E976}"/>
              </a:ext>
            </a:extLst>
          </p:cNvPr>
          <p:cNvSpPr txBox="1"/>
          <p:nvPr/>
        </p:nvSpPr>
        <p:spPr>
          <a:xfrm>
            <a:off x="8704478" y="4589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D06C9F6-C56E-F84A-A14A-8801836B09E1}" type="slidenum">
              <a:rPr lang="es-ES_tradnl" smtClean="0"/>
              <a:t>9</a:t>
            </a:fld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B80AAD-8CE2-EA4F-9DE5-CAC736F14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2" y="1596044"/>
            <a:ext cx="7770976" cy="2568632"/>
          </a:xfrm>
          <a:prstGeom prst="rect">
            <a:avLst/>
          </a:prstGeom>
        </p:spPr>
      </p:pic>
      <p:sp>
        <p:nvSpPr>
          <p:cNvPr id="4" name="Google Shape;501;p40">
            <a:extLst>
              <a:ext uri="{FF2B5EF4-FFF2-40B4-BE49-F238E27FC236}">
                <a16:creationId xmlns:a16="http://schemas.microsoft.com/office/drawing/2014/main" id="{1648F4A0-2CCA-7D01-62C0-7D4A47AFD0F8}"/>
              </a:ext>
            </a:extLst>
          </p:cNvPr>
          <p:cNvSpPr txBox="1">
            <a:spLocks/>
          </p:cNvSpPr>
          <p:nvPr/>
        </p:nvSpPr>
        <p:spPr>
          <a:xfrm>
            <a:off x="3986065" y="947821"/>
            <a:ext cx="11717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err="1">
                <a:solidFill>
                  <a:schemeClr val="dk1"/>
                </a:solidFill>
                <a:latin typeface="Merriweather Black"/>
                <a:cs typeface="Merriweather Black"/>
              </a:rPr>
              <a:t>Exang</a:t>
            </a:r>
            <a:endParaRPr lang="es-CO" sz="1800" dirty="0">
              <a:solidFill>
                <a:schemeClr val="dk1"/>
              </a:solidFill>
              <a:latin typeface="Merriweather Black"/>
              <a:cs typeface="Merriweather Black"/>
              <a:sym typeface="Inter ExtraBold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44B532B-595F-BEDB-7FC5-5796602528FE}"/>
              </a:ext>
            </a:extLst>
          </p:cNvPr>
          <p:cNvSpPr/>
          <p:nvPr/>
        </p:nvSpPr>
        <p:spPr>
          <a:xfrm rot="5400000">
            <a:off x="5147282" y="3426535"/>
            <a:ext cx="1101548" cy="557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B1CFA26-91DC-2E8B-47C7-F428E09FBAF1}"/>
              </a:ext>
            </a:extLst>
          </p:cNvPr>
          <p:cNvSpPr/>
          <p:nvPr/>
        </p:nvSpPr>
        <p:spPr>
          <a:xfrm rot="5400000">
            <a:off x="7702572" y="3486956"/>
            <a:ext cx="1101548" cy="55759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166660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&amp; Formal Consulting Toolkit by Slidesgo">
  <a:themeElements>
    <a:clrScheme name="Simple Light">
      <a:dk1>
        <a:srgbClr val="A83B28"/>
      </a:dk1>
      <a:lt1>
        <a:srgbClr val="FFFFFF"/>
      </a:lt1>
      <a:dk2>
        <a:srgbClr val="232F30"/>
      </a:dk2>
      <a:lt2>
        <a:srgbClr val="CCD6D6"/>
      </a:lt2>
      <a:accent1>
        <a:srgbClr val="A83B28"/>
      </a:accent1>
      <a:accent2>
        <a:srgbClr val="E9664E"/>
      </a:accent2>
      <a:accent3>
        <a:srgbClr val="F7CCC5"/>
      </a:accent3>
      <a:accent4>
        <a:srgbClr val="CCD6D6"/>
      </a:accent4>
      <a:accent5>
        <a:srgbClr val="FFFFFF"/>
      </a:accent5>
      <a:accent6>
        <a:srgbClr val="FFFFFF"/>
      </a:accent6>
      <a:hlink>
        <a:srgbClr val="A83B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710</Words>
  <Application>Microsoft Macintosh PowerPoint</Application>
  <PresentationFormat>On-screen Show (16:9)</PresentationFormat>
  <Paragraphs>344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Avenir Next Medium</vt:lpstr>
      <vt:lpstr>Avenir Next</vt:lpstr>
      <vt:lpstr>Roboto Condensed Light</vt:lpstr>
      <vt:lpstr>Arial</vt:lpstr>
      <vt:lpstr>Inter</vt:lpstr>
      <vt:lpstr>Times New Roman</vt:lpstr>
      <vt:lpstr>Merriweather Black</vt:lpstr>
      <vt:lpstr>Calibri</vt:lpstr>
      <vt:lpstr>Inter ExtraBold</vt:lpstr>
      <vt:lpstr>Avenir Next Regular</vt:lpstr>
      <vt:lpstr>Nunito</vt:lpstr>
      <vt:lpstr>Minimalist &amp; Formal Consulting Toolkit by Slidesgo</vt:lpstr>
      <vt:lpstr>Predicción de Enfermedades Cardiacas</vt:lpstr>
      <vt:lpstr>Objetivo General</vt:lpstr>
      <vt:lpstr>Descripción de Variables</vt:lpstr>
      <vt:lpstr>Descripción de Variables</vt:lpstr>
      <vt:lpstr>Descripción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Selección de Variables</vt:lpstr>
      <vt:lpstr>Grafo</vt:lpstr>
      <vt:lpstr>Modelo</vt:lpstr>
      <vt:lpstr>Modelo</vt:lpstr>
      <vt:lpstr>Estimación de CPDs</vt:lpstr>
      <vt:lpstr>Estimación de CPDs</vt:lpstr>
      <vt:lpstr>Estimación de CPDs</vt:lpstr>
      <vt:lpstr>Creación del Dash</vt:lpstr>
      <vt:lpstr>Creación del Dash</vt:lpstr>
      <vt:lpstr>Creación del Dash</vt:lpstr>
      <vt:lpstr>Predicción basada en evidencia</vt:lpstr>
      <vt:lpstr>Resultados de la predicción</vt:lpstr>
      <vt:lpstr>Predicción basada en evidencia</vt:lpstr>
      <vt:lpstr>Resultados de la predicción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Minimalistisches und formales Beratungs Toolkit</dc:title>
  <cp:lastModifiedBy>Juliana Mendoza Chirinos</cp:lastModifiedBy>
  <cp:revision>3</cp:revision>
  <dcterms:modified xsi:type="dcterms:W3CDTF">2023-03-15T03:33:47Z</dcterms:modified>
</cp:coreProperties>
</file>